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 id="2147483661" r:id="rId4"/>
  </p:sldMasterIdLst>
  <p:notesMasterIdLst>
    <p:notesMasterId r:id="rId6"/>
  </p:notesMasterIdLst>
  <p:handoutMasterIdLst>
    <p:handoutMasterId r:id="rId29"/>
  </p:handoutMasterIdLst>
  <p:sldIdLst>
    <p:sldId id="256" r:id="rId5"/>
    <p:sldId id="258" r:id="rId7"/>
    <p:sldId id="260" r:id="rId8"/>
    <p:sldId id="261" r:id="rId9"/>
    <p:sldId id="262"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81" r:id="rId26"/>
    <p:sldId id="286" r:id="rId27"/>
    <p:sldId id="279" r:id="rId28"/>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391BC"/>
    <a:srgbClr val="7E78D3"/>
    <a:srgbClr val="96CBE6"/>
    <a:srgbClr val="B97B5E"/>
    <a:srgbClr val="0C8A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3" Type="http://schemas.openxmlformats.org/officeDocument/2006/relationships/tags" Target="tags/tag96.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handoutMaster" Target="handoutMasters/handoutMaster1.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tags" Target="../tags/tag4.xml"/><Relationship Id="rId7" Type="http://schemas.openxmlformats.org/officeDocument/2006/relationships/image" Target="../media/image3.png"/><Relationship Id="rId6" Type="http://schemas.openxmlformats.org/officeDocument/2006/relationships/tags" Target="../tags/tag3.xml"/><Relationship Id="rId5" Type="http://schemas.openxmlformats.org/officeDocument/2006/relationships/image" Target="../media/image2.png"/><Relationship Id="rId4" Type="http://schemas.openxmlformats.org/officeDocument/2006/relationships/tags" Target="../tags/tag2.xml"/><Relationship Id="rId3" Type="http://schemas.openxmlformats.org/officeDocument/2006/relationships/image" Target="../media/image1.png"/><Relationship Id="rId25" Type="http://schemas.openxmlformats.org/officeDocument/2006/relationships/image" Target="../media/image12.png"/><Relationship Id="rId24" Type="http://schemas.openxmlformats.org/officeDocument/2006/relationships/tags" Target="../tags/tag12.xml"/><Relationship Id="rId23" Type="http://schemas.openxmlformats.org/officeDocument/2006/relationships/image" Target="../media/image11.png"/><Relationship Id="rId22" Type="http://schemas.openxmlformats.org/officeDocument/2006/relationships/tags" Target="../tags/tag11.xml"/><Relationship Id="rId21" Type="http://schemas.openxmlformats.org/officeDocument/2006/relationships/image" Target="../media/image10.png"/><Relationship Id="rId20" Type="http://schemas.openxmlformats.org/officeDocument/2006/relationships/tags" Target="../tags/tag10.xml"/><Relationship Id="rId2" Type="http://schemas.openxmlformats.org/officeDocument/2006/relationships/tags" Target="../tags/tag1.xml"/><Relationship Id="rId19" Type="http://schemas.openxmlformats.org/officeDocument/2006/relationships/image" Target="../media/image9.png"/><Relationship Id="rId18" Type="http://schemas.openxmlformats.org/officeDocument/2006/relationships/tags" Target="../tags/tag9.xml"/><Relationship Id="rId17" Type="http://schemas.openxmlformats.org/officeDocument/2006/relationships/image" Target="../media/image8.png"/><Relationship Id="rId16" Type="http://schemas.openxmlformats.org/officeDocument/2006/relationships/tags" Target="../tags/tag8.xml"/><Relationship Id="rId15" Type="http://schemas.openxmlformats.org/officeDocument/2006/relationships/image" Target="../media/image7.png"/><Relationship Id="rId14" Type="http://schemas.openxmlformats.org/officeDocument/2006/relationships/tags" Target="../tags/tag7.xml"/><Relationship Id="rId13" Type="http://schemas.openxmlformats.org/officeDocument/2006/relationships/image" Target="../media/image6.png"/><Relationship Id="rId12" Type="http://schemas.openxmlformats.org/officeDocument/2006/relationships/tags" Target="../tags/tag6.xml"/><Relationship Id="rId11" Type="http://schemas.openxmlformats.org/officeDocument/2006/relationships/image" Target="../media/image5.png"/><Relationship Id="rId10" Type="http://schemas.openxmlformats.org/officeDocument/2006/relationships/tags" Target="../tags/tag5.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9382125" y="6489700"/>
            <a:ext cx="2743200" cy="365125"/>
          </a:xfrm>
        </p:spPr>
        <p:txBody>
          <a:bodyPr/>
          <a:lstStyle>
            <a:lvl1pPr>
              <a:defRPr>
                <a:solidFill>
                  <a:schemeClr val="tx1"/>
                </a:solidFill>
                <a:latin typeface="Arial Black" panose="020B0A04020102020204" charset="0"/>
                <a:cs typeface="Arial Black" panose="020B0A04020102020204" charset="0"/>
              </a:defRPr>
            </a:lvl1p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pic>
        <p:nvPicPr>
          <p:cNvPr id="7" name="图片 6" descr="微信图片_20240129231428"/>
          <p:cNvPicPr>
            <a:picLocks noChangeAspect="1"/>
          </p:cNvPicPr>
          <p:nvPr userDrawn="1">
            <p:custDataLst>
              <p:tags r:id="rId2"/>
            </p:custDataLst>
          </p:nvPr>
        </p:nvPicPr>
        <p:blipFill>
          <a:blip r:embed="rId3"/>
          <a:stretch>
            <a:fillRect/>
          </a:stretch>
        </p:blipFill>
        <p:spPr>
          <a:xfrm>
            <a:off x="356235" y="2933700"/>
            <a:ext cx="1038225" cy="828675"/>
          </a:xfrm>
          <a:prstGeom prst="rect">
            <a:avLst/>
          </a:prstGeom>
        </p:spPr>
      </p:pic>
      <p:pic>
        <p:nvPicPr>
          <p:cNvPr id="8" name="图片 7" descr="微信图片_20240129231433"/>
          <p:cNvPicPr>
            <a:picLocks noChangeAspect="1"/>
          </p:cNvPicPr>
          <p:nvPr userDrawn="1">
            <p:custDataLst>
              <p:tags r:id="rId4"/>
            </p:custDataLst>
          </p:nvPr>
        </p:nvPicPr>
        <p:blipFill>
          <a:blip r:embed="rId5"/>
          <a:stretch>
            <a:fillRect/>
          </a:stretch>
        </p:blipFill>
        <p:spPr>
          <a:xfrm>
            <a:off x="1524635" y="2933700"/>
            <a:ext cx="523875" cy="552450"/>
          </a:xfrm>
          <a:prstGeom prst="rect">
            <a:avLst/>
          </a:prstGeom>
        </p:spPr>
      </p:pic>
      <p:pic>
        <p:nvPicPr>
          <p:cNvPr id="9" name="图片 8" descr="微信图片_20240129231438"/>
          <p:cNvPicPr>
            <a:picLocks noChangeAspect="1"/>
          </p:cNvPicPr>
          <p:nvPr userDrawn="1">
            <p:custDataLst>
              <p:tags r:id="rId6"/>
            </p:custDataLst>
          </p:nvPr>
        </p:nvPicPr>
        <p:blipFill>
          <a:blip r:embed="rId7"/>
          <a:stretch>
            <a:fillRect/>
          </a:stretch>
        </p:blipFill>
        <p:spPr>
          <a:xfrm>
            <a:off x="2328545" y="2676525"/>
            <a:ext cx="1533525" cy="809625"/>
          </a:xfrm>
          <a:prstGeom prst="rect">
            <a:avLst/>
          </a:prstGeom>
        </p:spPr>
      </p:pic>
      <p:pic>
        <p:nvPicPr>
          <p:cNvPr id="11" name="图片 10" descr="微信图片_20240129231744"/>
          <p:cNvPicPr>
            <a:picLocks noChangeAspect="1"/>
          </p:cNvPicPr>
          <p:nvPr userDrawn="1">
            <p:custDataLst>
              <p:tags r:id="rId8"/>
            </p:custDataLst>
          </p:nvPr>
        </p:nvPicPr>
        <p:blipFill>
          <a:blip r:embed="rId9"/>
          <a:stretch>
            <a:fillRect/>
          </a:stretch>
        </p:blipFill>
        <p:spPr>
          <a:xfrm>
            <a:off x="4922520" y="2740025"/>
            <a:ext cx="1466850" cy="838200"/>
          </a:xfrm>
          <a:prstGeom prst="rect">
            <a:avLst/>
          </a:prstGeom>
        </p:spPr>
      </p:pic>
      <p:pic>
        <p:nvPicPr>
          <p:cNvPr id="12" name="图片 11" descr="微信图片_202401292317301"/>
          <p:cNvPicPr>
            <a:picLocks noChangeAspect="1"/>
          </p:cNvPicPr>
          <p:nvPr userDrawn="1">
            <p:custDataLst>
              <p:tags r:id="rId10"/>
            </p:custDataLst>
          </p:nvPr>
        </p:nvPicPr>
        <p:blipFill>
          <a:blip r:embed="rId11"/>
          <a:stretch>
            <a:fillRect/>
          </a:stretch>
        </p:blipFill>
        <p:spPr>
          <a:xfrm>
            <a:off x="5892165" y="2667000"/>
            <a:ext cx="1228725" cy="819150"/>
          </a:xfrm>
          <a:prstGeom prst="rect">
            <a:avLst/>
          </a:prstGeom>
        </p:spPr>
      </p:pic>
      <p:pic>
        <p:nvPicPr>
          <p:cNvPr id="13" name="图片 12" descr="微信图片_202401292317302"/>
          <p:cNvPicPr>
            <a:picLocks noChangeAspect="1"/>
          </p:cNvPicPr>
          <p:nvPr userDrawn="1">
            <p:custDataLst>
              <p:tags r:id="rId12"/>
            </p:custDataLst>
          </p:nvPr>
        </p:nvPicPr>
        <p:blipFill>
          <a:blip r:embed="rId13"/>
          <a:stretch>
            <a:fillRect/>
          </a:stretch>
        </p:blipFill>
        <p:spPr>
          <a:xfrm>
            <a:off x="6747510" y="2676525"/>
            <a:ext cx="1143000" cy="809625"/>
          </a:xfrm>
          <a:prstGeom prst="rect">
            <a:avLst/>
          </a:prstGeom>
        </p:spPr>
      </p:pic>
      <p:pic>
        <p:nvPicPr>
          <p:cNvPr id="14" name="图片 13" descr="微信图片_202401292317303"/>
          <p:cNvPicPr>
            <a:picLocks noChangeAspect="1"/>
          </p:cNvPicPr>
          <p:nvPr userDrawn="1">
            <p:custDataLst>
              <p:tags r:id="rId14"/>
            </p:custDataLst>
          </p:nvPr>
        </p:nvPicPr>
        <p:blipFill>
          <a:blip r:embed="rId15"/>
          <a:stretch>
            <a:fillRect/>
          </a:stretch>
        </p:blipFill>
        <p:spPr>
          <a:xfrm>
            <a:off x="7665085" y="2628900"/>
            <a:ext cx="1257300" cy="857250"/>
          </a:xfrm>
          <a:prstGeom prst="rect">
            <a:avLst/>
          </a:prstGeom>
        </p:spPr>
      </p:pic>
      <p:pic>
        <p:nvPicPr>
          <p:cNvPr id="15" name="图片 14" descr="微信图片_202401292317304"/>
          <p:cNvPicPr>
            <a:picLocks noChangeAspect="1"/>
          </p:cNvPicPr>
          <p:nvPr userDrawn="1">
            <p:custDataLst>
              <p:tags r:id="rId16"/>
            </p:custDataLst>
          </p:nvPr>
        </p:nvPicPr>
        <p:blipFill>
          <a:blip r:embed="rId17"/>
          <a:stretch>
            <a:fillRect/>
          </a:stretch>
        </p:blipFill>
        <p:spPr>
          <a:xfrm>
            <a:off x="8510270" y="2740025"/>
            <a:ext cx="1190625" cy="866775"/>
          </a:xfrm>
          <a:prstGeom prst="rect">
            <a:avLst/>
          </a:prstGeom>
        </p:spPr>
      </p:pic>
      <p:pic>
        <p:nvPicPr>
          <p:cNvPr id="17" name="图片 16" descr="微信图片_202401292317442"/>
          <p:cNvPicPr>
            <a:picLocks noChangeAspect="1"/>
          </p:cNvPicPr>
          <p:nvPr userDrawn="1">
            <p:custDataLst>
              <p:tags r:id="rId18"/>
            </p:custDataLst>
          </p:nvPr>
        </p:nvPicPr>
        <p:blipFill>
          <a:blip r:embed="rId19"/>
          <a:stretch>
            <a:fillRect/>
          </a:stretch>
        </p:blipFill>
        <p:spPr>
          <a:xfrm>
            <a:off x="9150985" y="2740025"/>
            <a:ext cx="1371600" cy="866775"/>
          </a:xfrm>
          <a:prstGeom prst="rect">
            <a:avLst/>
          </a:prstGeom>
        </p:spPr>
      </p:pic>
      <p:pic>
        <p:nvPicPr>
          <p:cNvPr id="10" name="图片 9" descr="微信图片_20240129231730"/>
          <p:cNvPicPr>
            <a:picLocks noChangeAspect="1"/>
          </p:cNvPicPr>
          <p:nvPr userDrawn="1">
            <p:custDataLst>
              <p:tags r:id="rId20"/>
            </p:custDataLst>
          </p:nvPr>
        </p:nvPicPr>
        <p:blipFill>
          <a:blip r:embed="rId21"/>
          <a:stretch>
            <a:fillRect/>
          </a:stretch>
        </p:blipFill>
        <p:spPr>
          <a:xfrm>
            <a:off x="3862070" y="2609850"/>
            <a:ext cx="1181100" cy="876300"/>
          </a:xfrm>
          <a:prstGeom prst="rect">
            <a:avLst/>
          </a:prstGeom>
        </p:spPr>
      </p:pic>
      <p:pic>
        <p:nvPicPr>
          <p:cNvPr id="16" name="图片 15" descr="微信图片_202401292317441"/>
          <p:cNvPicPr>
            <a:picLocks noChangeAspect="1"/>
          </p:cNvPicPr>
          <p:nvPr userDrawn="1">
            <p:custDataLst>
              <p:tags r:id="rId22"/>
            </p:custDataLst>
          </p:nvPr>
        </p:nvPicPr>
        <p:blipFill>
          <a:blip r:embed="rId23"/>
          <a:stretch>
            <a:fillRect/>
          </a:stretch>
        </p:blipFill>
        <p:spPr>
          <a:xfrm>
            <a:off x="9952990" y="2341245"/>
            <a:ext cx="1152525" cy="838200"/>
          </a:xfrm>
          <a:prstGeom prst="rect">
            <a:avLst/>
          </a:prstGeom>
        </p:spPr>
      </p:pic>
      <p:pic>
        <p:nvPicPr>
          <p:cNvPr id="18" name="图片 17" descr="微信图片_202401292317443"/>
          <p:cNvPicPr>
            <a:picLocks noChangeAspect="1"/>
          </p:cNvPicPr>
          <p:nvPr userDrawn="1">
            <p:custDataLst>
              <p:tags r:id="rId24"/>
            </p:custDataLst>
          </p:nvPr>
        </p:nvPicPr>
        <p:blipFill>
          <a:blip r:embed="rId25"/>
          <a:stretch>
            <a:fillRect/>
          </a:stretch>
        </p:blipFill>
        <p:spPr>
          <a:xfrm>
            <a:off x="10751185" y="2417445"/>
            <a:ext cx="819150" cy="762000"/>
          </a:xfrm>
          <a:prstGeom prst="rect">
            <a:avLst/>
          </a:prstGeom>
        </p:spPr>
      </p:pic>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5.png"/><Relationship Id="rId12" Type="http://schemas.openxmlformats.org/officeDocument/2006/relationships/image" Target="../media/image14.png"/><Relationship Id="rId11" Type="http://schemas.openxmlformats.org/officeDocument/2006/relationships/image" Target="../media/image13.pn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tags" Target="../tags/tag16.xml"/><Relationship Id="rId8" Type="http://schemas.openxmlformats.org/officeDocument/2006/relationships/image" Target="../media/image2.png"/><Relationship Id="rId7" Type="http://schemas.openxmlformats.org/officeDocument/2006/relationships/tags" Target="../tags/tag15.xml"/><Relationship Id="rId6" Type="http://schemas.openxmlformats.org/officeDocument/2006/relationships/image" Target="../media/image1.png"/><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image" Target="../media/image14.png"/><Relationship Id="rId21" Type="http://schemas.openxmlformats.org/officeDocument/2006/relationships/theme" Target="../theme/theme2.xml"/><Relationship Id="rId20" Type="http://schemas.openxmlformats.org/officeDocument/2006/relationships/image" Target="../media/image8.png"/><Relationship Id="rId2" Type="http://schemas.openxmlformats.org/officeDocument/2006/relationships/image" Target="../media/image13.png"/><Relationship Id="rId19" Type="http://schemas.openxmlformats.org/officeDocument/2006/relationships/tags" Target="../tags/tag21.xml"/><Relationship Id="rId18" Type="http://schemas.openxmlformats.org/officeDocument/2006/relationships/image" Target="../media/image12.png"/><Relationship Id="rId17" Type="http://schemas.openxmlformats.org/officeDocument/2006/relationships/tags" Target="../tags/tag20.xml"/><Relationship Id="rId16" Type="http://schemas.openxmlformats.org/officeDocument/2006/relationships/image" Target="../media/image11.png"/><Relationship Id="rId15" Type="http://schemas.openxmlformats.org/officeDocument/2006/relationships/tags" Target="../tags/tag19.xml"/><Relationship Id="rId14" Type="http://schemas.openxmlformats.org/officeDocument/2006/relationships/image" Target="../media/image10.png"/><Relationship Id="rId13" Type="http://schemas.openxmlformats.org/officeDocument/2006/relationships/tags" Target="../tags/tag18.xml"/><Relationship Id="rId12" Type="http://schemas.openxmlformats.org/officeDocument/2006/relationships/image" Target="../media/image7.png"/><Relationship Id="rId11" Type="http://schemas.openxmlformats.org/officeDocument/2006/relationships/tags" Target="../tags/tag17.xml"/><Relationship Id="rId10" Type="http://schemas.openxmlformats.org/officeDocument/2006/relationships/image" Target="../media/image3.png"/><Relationship Id="rId1"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image" Target="../media/image2.png"/><Relationship Id="rId7" Type="http://schemas.openxmlformats.org/officeDocument/2006/relationships/tags" Target="../tags/tag26.xml"/><Relationship Id="rId6" Type="http://schemas.openxmlformats.org/officeDocument/2006/relationships/image" Target="../media/image1.png"/><Relationship Id="rId5" Type="http://schemas.openxmlformats.org/officeDocument/2006/relationships/tags" Target="../tags/tag25.xml"/><Relationship Id="rId4" Type="http://schemas.openxmlformats.org/officeDocument/2006/relationships/tags" Target="../tags/tag24.xml"/><Relationship Id="rId32" Type="http://schemas.openxmlformats.org/officeDocument/2006/relationships/theme" Target="../theme/theme3.xml"/><Relationship Id="rId31" Type="http://schemas.openxmlformats.org/officeDocument/2006/relationships/tags" Target="../tags/tag37.xml"/><Relationship Id="rId30" Type="http://schemas.openxmlformats.org/officeDocument/2006/relationships/image" Target="../media/image16.png"/><Relationship Id="rId3" Type="http://schemas.openxmlformats.org/officeDocument/2006/relationships/tags" Target="../tags/tag23.xml"/><Relationship Id="rId29" Type="http://schemas.openxmlformats.org/officeDocument/2006/relationships/image" Target="../media/image13.png"/><Relationship Id="rId28" Type="http://schemas.openxmlformats.org/officeDocument/2006/relationships/image" Target="../media/image12.png"/><Relationship Id="rId27" Type="http://schemas.openxmlformats.org/officeDocument/2006/relationships/tags" Target="../tags/tag36.xml"/><Relationship Id="rId26" Type="http://schemas.openxmlformats.org/officeDocument/2006/relationships/image" Target="../media/image11.png"/><Relationship Id="rId25" Type="http://schemas.openxmlformats.org/officeDocument/2006/relationships/tags" Target="../tags/tag35.xml"/><Relationship Id="rId24" Type="http://schemas.openxmlformats.org/officeDocument/2006/relationships/image" Target="../media/image10.png"/><Relationship Id="rId23" Type="http://schemas.openxmlformats.org/officeDocument/2006/relationships/tags" Target="../tags/tag34.xml"/><Relationship Id="rId22" Type="http://schemas.openxmlformats.org/officeDocument/2006/relationships/image" Target="../media/image9.png"/><Relationship Id="rId21" Type="http://schemas.openxmlformats.org/officeDocument/2006/relationships/tags" Target="../tags/tag33.xml"/><Relationship Id="rId20" Type="http://schemas.openxmlformats.org/officeDocument/2006/relationships/image" Target="../media/image8.png"/><Relationship Id="rId2" Type="http://schemas.openxmlformats.org/officeDocument/2006/relationships/tags" Target="../tags/tag22.xml"/><Relationship Id="rId19" Type="http://schemas.openxmlformats.org/officeDocument/2006/relationships/tags" Target="../tags/tag32.xml"/><Relationship Id="rId18" Type="http://schemas.openxmlformats.org/officeDocument/2006/relationships/image" Target="../media/image7.png"/><Relationship Id="rId17" Type="http://schemas.openxmlformats.org/officeDocument/2006/relationships/tags" Target="../tags/tag31.xml"/><Relationship Id="rId16" Type="http://schemas.openxmlformats.org/officeDocument/2006/relationships/image" Target="../media/image6.png"/><Relationship Id="rId15" Type="http://schemas.openxmlformats.org/officeDocument/2006/relationships/tags" Target="../tags/tag30.xml"/><Relationship Id="rId14" Type="http://schemas.openxmlformats.org/officeDocument/2006/relationships/image" Target="../media/image5.png"/><Relationship Id="rId13" Type="http://schemas.openxmlformats.org/officeDocument/2006/relationships/tags" Target="../tags/tag29.xml"/><Relationship Id="rId12" Type="http://schemas.openxmlformats.org/officeDocument/2006/relationships/image" Target="../media/image4.png"/><Relationship Id="rId11" Type="http://schemas.openxmlformats.org/officeDocument/2006/relationships/tags" Target="../tags/tag28.xml"/><Relationship Id="rId10" Type="http://schemas.openxmlformats.org/officeDocument/2006/relationships/image" Target="../media/image3.png"/><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100000">
              <a:srgbClr val="F9F8CA"/>
            </a:gs>
            <a:gs pos="4000">
              <a:srgbClr val="4EAADD"/>
            </a:gs>
          </a:gsLst>
          <a:lin ang="14340000" scaled="1"/>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pic>
        <p:nvPicPr>
          <p:cNvPr id="9" name="图片 8" descr="1"/>
          <p:cNvPicPr>
            <a:picLocks noChangeAspect="1"/>
          </p:cNvPicPr>
          <p:nvPr userDrawn="1"/>
        </p:nvPicPr>
        <p:blipFill>
          <a:blip r:embed="rId11"/>
          <a:stretch>
            <a:fillRect/>
          </a:stretch>
        </p:blipFill>
        <p:spPr>
          <a:xfrm>
            <a:off x="9345930" y="-76200"/>
            <a:ext cx="1922780" cy="1222375"/>
          </a:xfrm>
          <a:prstGeom prst="rect">
            <a:avLst/>
          </a:prstGeom>
        </p:spPr>
      </p:pic>
      <p:pic>
        <p:nvPicPr>
          <p:cNvPr id="11" name="图片 10" descr="2F02A66E31BF084FE340463BB47_B9A95F73_185BC"/>
          <p:cNvPicPr>
            <a:picLocks noChangeAspect="1"/>
          </p:cNvPicPr>
          <p:nvPr userDrawn="1"/>
        </p:nvPicPr>
        <p:blipFill>
          <a:blip r:embed="rId12"/>
          <a:srcRect l="27678" r="29463"/>
          <a:stretch>
            <a:fillRect/>
          </a:stretch>
        </p:blipFill>
        <p:spPr>
          <a:xfrm>
            <a:off x="10914698" y="-76200"/>
            <a:ext cx="1372235" cy="1372235"/>
          </a:xfrm>
          <a:prstGeom prst="rect">
            <a:avLst/>
          </a:prstGeom>
        </p:spPr>
      </p:pic>
      <p:pic>
        <p:nvPicPr>
          <p:cNvPr id="13" name="图片 12" descr="微信图片_20240129231814"/>
          <p:cNvPicPr>
            <a:picLocks noChangeAspect="1"/>
          </p:cNvPicPr>
          <p:nvPr userDrawn="1"/>
        </p:nvPicPr>
        <p:blipFill>
          <a:blip r:embed="rId13"/>
          <a:stretch>
            <a:fillRect/>
          </a:stretch>
        </p:blipFill>
        <p:spPr>
          <a:xfrm>
            <a:off x="0" y="5962650"/>
            <a:ext cx="2257425" cy="89535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a:gsLst>
            <a:gs pos="100000">
              <a:srgbClr val="F9F8CA"/>
            </a:gs>
            <a:gs pos="4000">
              <a:srgbClr val="4EAADD"/>
            </a:gs>
          </a:gsLst>
          <a:lin ang="14340000" scaled="1"/>
        </a:gra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pic>
        <p:nvPicPr>
          <p:cNvPr id="9" name="图片 8" descr="1"/>
          <p:cNvPicPr>
            <a:picLocks noChangeAspect="1"/>
          </p:cNvPicPr>
          <p:nvPr userDrawn="1"/>
        </p:nvPicPr>
        <p:blipFill>
          <a:blip r:embed="rId2"/>
          <a:stretch>
            <a:fillRect/>
          </a:stretch>
        </p:blipFill>
        <p:spPr>
          <a:xfrm>
            <a:off x="9345930" y="-76200"/>
            <a:ext cx="1922780" cy="1222375"/>
          </a:xfrm>
          <a:prstGeom prst="rect">
            <a:avLst/>
          </a:prstGeom>
        </p:spPr>
      </p:pic>
      <p:pic>
        <p:nvPicPr>
          <p:cNvPr id="11" name="图片 10" descr="2F02A66E31BF084FE340463BB47_B9A95F73_185BC"/>
          <p:cNvPicPr>
            <a:picLocks noChangeAspect="1"/>
          </p:cNvPicPr>
          <p:nvPr userDrawn="1"/>
        </p:nvPicPr>
        <p:blipFill>
          <a:blip r:embed="rId3"/>
          <a:srcRect l="27678" r="29463"/>
          <a:stretch>
            <a:fillRect/>
          </a:stretch>
        </p:blipFill>
        <p:spPr>
          <a:xfrm>
            <a:off x="10914698" y="-76200"/>
            <a:ext cx="1372235" cy="1372235"/>
          </a:xfrm>
          <a:prstGeom prst="rect">
            <a:avLst/>
          </a:prstGeom>
        </p:spPr>
      </p:pic>
      <p:sp>
        <p:nvSpPr>
          <p:cNvPr id="7" name="文本框 6"/>
          <p:cNvSpPr txBox="1"/>
          <p:nvPr userDrawn="1">
            <p:custDataLst>
              <p:tags r:id="rId4"/>
            </p:custDataLst>
          </p:nvPr>
        </p:nvSpPr>
        <p:spPr>
          <a:xfrm>
            <a:off x="2119630" y="858520"/>
            <a:ext cx="4064000" cy="768350"/>
          </a:xfrm>
          <a:prstGeom prst="rect">
            <a:avLst/>
          </a:prstGeom>
          <a:noFill/>
        </p:spPr>
        <p:txBody>
          <a:bodyPr wrap="square" rtlCol="0">
            <a:spAutoFit/>
          </a:bodyPr>
          <a:p>
            <a:r>
              <a:rPr lang="zh-CN" altLang="en-US" sz="4400" b="1">
                <a:latin typeface="等线" panose="02010600030101010101" charset="-122"/>
                <a:ea typeface="等线" panose="02010600030101010101" charset="-122"/>
                <a:cs typeface="等线" panose="02010600030101010101" charset="-122"/>
              </a:rPr>
              <a:t>目录</a:t>
            </a:r>
            <a:r>
              <a:rPr lang="en-US" altLang="zh-CN" sz="4400" b="1">
                <a:latin typeface="等线" panose="02010600030101010101" charset="-122"/>
                <a:ea typeface="等线" panose="02010600030101010101" charset="-122"/>
                <a:cs typeface="等线" panose="02010600030101010101" charset="-122"/>
              </a:rPr>
              <a:t>contents</a:t>
            </a:r>
            <a:endParaRPr lang="en-US" altLang="zh-CN" sz="4400" b="1">
              <a:latin typeface="等线" panose="02010600030101010101" charset="-122"/>
              <a:ea typeface="等线" panose="02010600030101010101" charset="-122"/>
              <a:cs typeface="等线" panose="02010600030101010101" charset="-122"/>
            </a:endParaRPr>
          </a:p>
        </p:txBody>
      </p:sp>
      <p:pic>
        <p:nvPicPr>
          <p:cNvPr id="8" name="图片 7" descr="微信图片_20240129231428"/>
          <p:cNvPicPr>
            <a:picLocks noChangeAspect="1"/>
          </p:cNvPicPr>
          <p:nvPr userDrawn="1">
            <p:custDataLst>
              <p:tags r:id="rId5"/>
            </p:custDataLst>
          </p:nvPr>
        </p:nvPicPr>
        <p:blipFill>
          <a:blip r:embed="rId6"/>
          <a:stretch>
            <a:fillRect/>
          </a:stretch>
        </p:blipFill>
        <p:spPr>
          <a:xfrm>
            <a:off x="1966595" y="1674495"/>
            <a:ext cx="1038225" cy="828675"/>
          </a:xfrm>
          <a:prstGeom prst="rect">
            <a:avLst/>
          </a:prstGeom>
        </p:spPr>
      </p:pic>
      <p:pic>
        <p:nvPicPr>
          <p:cNvPr id="10" name="图片 9" descr="微信图片_20240129231433"/>
          <p:cNvPicPr>
            <a:picLocks noChangeAspect="1"/>
          </p:cNvPicPr>
          <p:nvPr userDrawn="1">
            <p:custDataLst>
              <p:tags r:id="rId7"/>
            </p:custDataLst>
          </p:nvPr>
        </p:nvPicPr>
        <p:blipFill>
          <a:blip r:embed="rId8"/>
          <a:stretch>
            <a:fillRect/>
          </a:stretch>
        </p:blipFill>
        <p:spPr>
          <a:xfrm>
            <a:off x="2242820" y="2837180"/>
            <a:ext cx="523875" cy="552450"/>
          </a:xfrm>
          <a:prstGeom prst="rect">
            <a:avLst/>
          </a:prstGeom>
        </p:spPr>
      </p:pic>
      <p:pic>
        <p:nvPicPr>
          <p:cNvPr id="12" name="图片 11" descr="微信图片_20240129231438"/>
          <p:cNvPicPr>
            <a:picLocks noChangeAspect="1"/>
          </p:cNvPicPr>
          <p:nvPr userDrawn="1">
            <p:custDataLst>
              <p:tags r:id="rId9"/>
            </p:custDataLst>
          </p:nvPr>
        </p:nvPicPr>
        <p:blipFill>
          <a:blip r:embed="rId10"/>
          <a:stretch>
            <a:fillRect/>
          </a:stretch>
        </p:blipFill>
        <p:spPr>
          <a:xfrm>
            <a:off x="1814830" y="3752215"/>
            <a:ext cx="1533525" cy="809625"/>
          </a:xfrm>
          <a:prstGeom prst="rect">
            <a:avLst/>
          </a:prstGeom>
        </p:spPr>
      </p:pic>
      <p:pic>
        <p:nvPicPr>
          <p:cNvPr id="14" name="图片 13" descr="微信图片_202401292317303"/>
          <p:cNvPicPr>
            <a:picLocks noChangeAspect="1"/>
          </p:cNvPicPr>
          <p:nvPr userDrawn="1">
            <p:custDataLst>
              <p:tags r:id="rId11"/>
            </p:custDataLst>
          </p:nvPr>
        </p:nvPicPr>
        <p:blipFill>
          <a:blip r:embed="rId12"/>
          <a:stretch>
            <a:fillRect/>
          </a:stretch>
        </p:blipFill>
        <p:spPr>
          <a:xfrm>
            <a:off x="1905000" y="4667250"/>
            <a:ext cx="1257300" cy="857250"/>
          </a:xfrm>
          <a:prstGeom prst="rect">
            <a:avLst/>
          </a:prstGeom>
        </p:spPr>
      </p:pic>
      <p:pic>
        <p:nvPicPr>
          <p:cNvPr id="13" name="图片 12" descr="微信图片_20240129231730"/>
          <p:cNvPicPr>
            <a:picLocks noChangeAspect="1"/>
          </p:cNvPicPr>
          <p:nvPr userDrawn="1">
            <p:custDataLst>
              <p:tags r:id="rId13"/>
            </p:custDataLst>
          </p:nvPr>
        </p:nvPicPr>
        <p:blipFill>
          <a:blip r:embed="rId14"/>
          <a:stretch>
            <a:fillRect/>
          </a:stretch>
        </p:blipFill>
        <p:spPr>
          <a:xfrm>
            <a:off x="5002530" y="1670685"/>
            <a:ext cx="1181100" cy="876300"/>
          </a:xfrm>
          <a:prstGeom prst="rect">
            <a:avLst/>
          </a:prstGeom>
        </p:spPr>
      </p:pic>
      <p:pic>
        <p:nvPicPr>
          <p:cNvPr id="16" name="图片 15" descr="微信图片_202401292317441"/>
          <p:cNvPicPr>
            <a:picLocks noChangeAspect="1"/>
          </p:cNvPicPr>
          <p:nvPr userDrawn="1">
            <p:custDataLst>
              <p:tags r:id="rId15"/>
            </p:custDataLst>
          </p:nvPr>
        </p:nvPicPr>
        <p:blipFill>
          <a:blip r:embed="rId16"/>
          <a:stretch>
            <a:fillRect/>
          </a:stretch>
        </p:blipFill>
        <p:spPr>
          <a:xfrm>
            <a:off x="4991100" y="2761615"/>
            <a:ext cx="1152525" cy="838200"/>
          </a:xfrm>
          <a:prstGeom prst="rect">
            <a:avLst/>
          </a:prstGeom>
        </p:spPr>
      </p:pic>
      <p:pic>
        <p:nvPicPr>
          <p:cNvPr id="18" name="图片 17" descr="微信图片_202401292317443"/>
          <p:cNvPicPr>
            <a:picLocks noChangeAspect="1"/>
          </p:cNvPicPr>
          <p:nvPr userDrawn="1">
            <p:custDataLst>
              <p:tags r:id="rId17"/>
            </p:custDataLst>
          </p:nvPr>
        </p:nvPicPr>
        <p:blipFill>
          <a:blip r:embed="rId18"/>
          <a:stretch>
            <a:fillRect/>
          </a:stretch>
        </p:blipFill>
        <p:spPr>
          <a:xfrm>
            <a:off x="5066665" y="3766820"/>
            <a:ext cx="819150" cy="762000"/>
          </a:xfrm>
          <a:prstGeom prst="rect">
            <a:avLst/>
          </a:prstGeom>
        </p:spPr>
      </p:pic>
      <p:pic>
        <p:nvPicPr>
          <p:cNvPr id="15" name="图片 14" descr="微信图片_202401292317304"/>
          <p:cNvPicPr>
            <a:picLocks noChangeAspect="1"/>
          </p:cNvPicPr>
          <p:nvPr userDrawn="1">
            <p:custDataLst>
              <p:tags r:id="rId19"/>
            </p:custDataLst>
          </p:nvPr>
        </p:nvPicPr>
        <p:blipFill>
          <a:blip r:embed="rId20"/>
          <a:stretch>
            <a:fillRect/>
          </a:stretch>
        </p:blipFill>
        <p:spPr>
          <a:xfrm>
            <a:off x="5019040" y="4766310"/>
            <a:ext cx="1190625" cy="866775"/>
          </a:xfrm>
          <a:prstGeom prst="rect">
            <a:avLst/>
          </a:prstGeom>
        </p:spPr>
      </p:pic>
    </p:spTree>
  </p:cSld>
  <p:clrMap bg1="lt1" tx1="dk1" bg2="lt2" tx2="dk2" accent1="accent1" accent2="accent2" accent3="accent3" accent4="accent4" accent5="accent5" accent6="accent6" hlink="hlink" folHlink="folHlink"/>
  <p:sldLayoutIdLst>
    <p:sldLayoutId id="2147483660"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a:gsLst>
            <a:gs pos="100000">
              <a:srgbClr val="F9F8CA"/>
            </a:gs>
            <a:gs pos="4000">
              <a:srgbClr val="4EAADD"/>
            </a:gs>
          </a:gsLst>
          <a:lin ang="14340000" scaled="0"/>
        </a:gra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custDataLst>
              <p:tags r:id="rId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pic>
        <p:nvPicPr>
          <p:cNvPr id="7" name="图片 6" descr="微信图片_20240129231428"/>
          <p:cNvPicPr>
            <a:picLocks noChangeAspect="1"/>
          </p:cNvPicPr>
          <p:nvPr userDrawn="1">
            <p:custDataLst>
              <p:tags r:id="rId5"/>
            </p:custDataLst>
          </p:nvPr>
        </p:nvPicPr>
        <p:blipFill>
          <a:blip r:embed="rId6"/>
          <a:stretch>
            <a:fillRect/>
          </a:stretch>
        </p:blipFill>
        <p:spPr>
          <a:xfrm>
            <a:off x="356235" y="1061085"/>
            <a:ext cx="1038225" cy="828675"/>
          </a:xfrm>
          <a:prstGeom prst="rect">
            <a:avLst/>
          </a:prstGeom>
        </p:spPr>
      </p:pic>
      <p:pic>
        <p:nvPicPr>
          <p:cNvPr id="8" name="图片 7" descr="微信图片_20240129231433"/>
          <p:cNvPicPr>
            <a:picLocks noChangeAspect="1"/>
          </p:cNvPicPr>
          <p:nvPr userDrawn="1">
            <p:custDataLst>
              <p:tags r:id="rId7"/>
            </p:custDataLst>
          </p:nvPr>
        </p:nvPicPr>
        <p:blipFill>
          <a:blip r:embed="rId8"/>
          <a:stretch>
            <a:fillRect/>
          </a:stretch>
        </p:blipFill>
        <p:spPr>
          <a:xfrm>
            <a:off x="1524635" y="1247140"/>
            <a:ext cx="523875" cy="552450"/>
          </a:xfrm>
          <a:prstGeom prst="rect">
            <a:avLst/>
          </a:prstGeom>
        </p:spPr>
      </p:pic>
      <p:pic>
        <p:nvPicPr>
          <p:cNvPr id="9" name="图片 8" descr="微信图片_20240129231438"/>
          <p:cNvPicPr>
            <a:picLocks noChangeAspect="1"/>
          </p:cNvPicPr>
          <p:nvPr userDrawn="1">
            <p:custDataLst>
              <p:tags r:id="rId9"/>
            </p:custDataLst>
          </p:nvPr>
        </p:nvPicPr>
        <p:blipFill>
          <a:blip r:embed="rId10"/>
          <a:stretch>
            <a:fillRect/>
          </a:stretch>
        </p:blipFill>
        <p:spPr>
          <a:xfrm>
            <a:off x="2048510" y="1099185"/>
            <a:ext cx="1533525" cy="809625"/>
          </a:xfrm>
          <a:prstGeom prst="rect">
            <a:avLst/>
          </a:prstGeom>
        </p:spPr>
      </p:pic>
      <p:pic>
        <p:nvPicPr>
          <p:cNvPr id="11" name="图片 10" descr="微信图片_20240129231744"/>
          <p:cNvPicPr>
            <a:picLocks noChangeAspect="1"/>
          </p:cNvPicPr>
          <p:nvPr userDrawn="1">
            <p:custDataLst>
              <p:tags r:id="rId11"/>
            </p:custDataLst>
          </p:nvPr>
        </p:nvPicPr>
        <p:blipFill>
          <a:blip r:embed="rId12"/>
          <a:stretch>
            <a:fillRect/>
          </a:stretch>
        </p:blipFill>
        <p:spPr>
          <a:xfrm>
            <a:off x="4004945" y="1032510"/>
            <a:ext cx="1466850" cy="838200"/>
          </a:xfrm>
          <a:prstGeom prst="rect">
            <a:avLst/>
          </a:prstGeom>
        </p:spPr>
      </p:pic>
      <p:pic>
        <p:nvPicPr>
          <p:cNvPr id="12" name="图片 11" descr="微信图片_202401292317301"/>
          <p:cNvPicPr>
            <a:picLocks noChangeAspect="1"/>
          </p:cNvPicPr>
          <p:nvPr userDrawn="1">
            <p:custDataLst>
              <p:tags r:id="rId13"/>
            </p:custDataLst>
          </p:nvPr>
        </p:nvPicPr>
        <p:blipFill>
          <a:blip r:embed="rId14"/>
          <a:stretch>
            <a:fillRect/>
          </a:stretch>
        </p:blipFill>
        <p:spPr>
          <a:xfrm>
            <a:off x="4955540" y="1099185"/>
            <a:ext cx="1228725" cy="819150"/>
          </a:xfrm>
          <a:prstGeom prst="rect">
            <a:avLst/>
          </a:prstGeom>
        </p:spPr>
      </p:pic>
      <p:pic>
        <p:nvPicPr>
          <p:cNvPr id="13" name="图片 12" descr="微信图片_202401292317302"/>
          <p:cNvPicPr>
            <a:picLocks noChangeAspect="1"/>
          </p:cNvPicPr>
          <p:nvPr userDrawn="1">
            <p:custDataLst>
              <p:tags r:id="rId15"/>
            </p:custDataLst>
          </p:nvPr>
        </p:nvPicPr>
        <p:blipFill>
          <a:blip r:embed="rId16"/>
          <a:stretch>
            <a:fillRect/>
          </a:stretch>
        </p:blipFill>
        <p:spPr>
          <a:xfrm>
            <a:off x="356235" y="2055495"/>
            <a:ext cx="1143000" cy="809625"/>
          </a:xfrm>
          <a:prstGeom prst="rect">
            <a:avLst/>
          </a:prstGeom>
        </p:spPr>
      </p:pic>
      <p:pic>
        <p:nvPicPr>
          <p:cNvPr id="14" name="图片 13" descr="微信图片_202401292317303"/>
          <p:cNvPicPr>
            <a:picLocks noChangeAspect="1"/>
          </p:cNvPicPr>
          <p:nvPr userDrawn="1">
            <p:custDataLst>
              <p:tags r:id="rId17"/>
            </p:custDataLst>
          </p:nvPr>
        </p:nvPicPr>
        <p:blipFill>
          <a:blip r:embed="rId18"/>
          <a:stretch>
            <a:fillRect/>
          </a:stretch>
        </p:blipFill>
        <p:spPr>
          <a:xfrm>
            <a:off x="1158240" y="2007870"/>
            <a:ext cx="1257300" cy="857250"/>
          </a:xfrm>
          <a:prstGeom prst="rect">
            <a:avLst/>
          </a:prstGeom>
        </p:spPr>
      </p:pic>
      <p:pic>
        <p:nvPicPr>
          <p:cNvPr id="15" name="图片 14" descr="微信图片_202401292317304"/>
          <p:cNvPicPr>
            <a:picLocks noChangeAspect="1"/>
          </p:cNvPicPr>
          <p:nvPr userDrawn="1">
            <p:custDataLst>
              <p:tags r:id="rId19"/>
            </p:custDataLst>
          </p:nvPr>
        </p:nvPicPr>
        <p:blipFill>
          <a:blip r:embed="rId20"/>
          <a:stretch>
            <a:fillRect/>
          </a:stretch>
        </p:blipFill>
        <p:spPr>
          <a:xfrm>
            <a:off x="2219960" y="2118360"/>
            <a:ext cx="1190625" cy="866775"/>
          </a:xfrm>
          <a:prstGeom prst="rect">
            <a:avLst/>
          </a:prstGeom>
        </p:spPr>
      </p:pic>
      <p:pic>
        <p:nvPicPr>
          <p:cNvPr id="17" name="图片 16" descr="微信图片_202401292317442"/>
          <p:cNvPicPr>
            <a:picLocks noChangeAspect="1"/>
          </p:cNvPicPr>
          <p:nvPr userDrawn="1">
            <p:custDataLst>
              <p:tags r:id="rId21"/>
            </p:custDataLst>
          </p:nvPr>
        </p:nvPicPr>
        <p:blipFill>
          <a:blip r:embed="rId22"/>
          <a:stretch>
            <a:fillRect/>
          </a:stretch>
        </p:blipFill>
        <p:spPr>
          <a:xfrm>
            <a:off x="3011805" y="2055495"/>
            <a:ext cx="1371600" cy="866775"/>
          </a:xfrm>
          <a:prstGeom prst="rect">
            <a:avLst/>
          </a:prstGeom>
        </p:spPr>
      </p:pic>
      <p:pic>
        <p:nvPicPr>
          <p:cNvPr id="10" name="图片 9" descr="微信图片_20240129231730"/>
          <p:cNvPicPr>
            <a:picLocks noChangeAspect="1"/>
          </p:cNvPicPr>
          <p:nvPr userDrawn="1">
            <p:custDataLst>
              <p:tags r:id="rId23"/>
            </p:custDataLst>
          </p:nvPr>
        </p:nvPicPr>
        <p:blipFill>
          <a:blip r:embed="rId24"/>
          <a:stretch>
            <a:fillRect/>
          </a:stretch>
        </p:blipFill>
        <p:spPr>
          <a:xfrm>
            <a:off x="3202305" y="1042035"/>
            <a:ext cx="1181100" cy="876300"/>
          </a:xfrm>
          <a:prstGeom prst="rect">
            <a:avLst/>
          </a:prstGeom>
        </p:spPr>
      </p:pic>
      <p:pic>
        <p:nvPicPr>
          <p:cNvPr id="16" name="图片 15" descr="微信图片_202401292317441"/>
          <p:cNvPicPr>
            <a:picLocks noChangeAspect="1"/>
          </p:cNvPicPr>
          <p:nvPr userDrawn="1">
            <p:custDataLst>
              <p:tags r:id="rId25"/>
            </p:custDataLst>
          </p:nvPr>
        </p:nvPicPr>
        <p:blipFill>
          <a:blip r:embed="rId26"/>
          <a:stretch>
            <a:fillRect/>
          </a:stretch>
        </p:blipFill>
        <p:spPr>
          <a:xfrm>
            <a:off x="4114800" y="2146935"/>
            <a:ext cx="1152525" cy="838200"/>
          </a:xfrm>
          <a:prstGeom prst="rect">
            <a:avLst/>
          </a:prstGeom>
        </p:spPr>
      </p:pic>
      <p:pic>
        <p:nvPicPr>
          <p:cNvPr id="18" name="图片 17" descr="微信图片_202401292317443"/>
          <p:cNvPicPr>
            <a:picLocks noChangeAspect="1"/>
          </p:cNvPicPr>
          <p:nvPr userDrawn="1">
            <p:custDataLst>
              <p:tags r:id="rId27"/>
            </p:custDataLst>
          </p:nvPr>
        </p:nvPicPr>
        <p:blipFill>
          <a:blip r:embed="rId28"/>
          <a:stretch>
            <a:fillRect/>
          </a:stretch>
        </p:blipFill>
        <p:spPr>
          <a:xfrm>
            <a:off x="5085080" y="2118360"/>
            <a:ext cx="819150" cy="762000"/>
          </a:xfrm>
          <a:prstGeom prst="rect">
            <a:avLst/>
          </a:prstGeom>
        </p:spPr>
      </p:pic>
      <p:pic>
        <p:nvPicPr>
          <p:cNvPr id="19" name="图片 18" descr="1"/>
          <p:cNvPicPr>
            <a:picLocks noChangeAspect="1"/>
          </p:cNvPicPr>
          <p:nvPr userDrawn="1"/>
        </p:nvPicPr>
        <p:blipFill>
          <a:blip r:embed="rId29"/>
          <a:stretch>
            <a:fillRect/>
          </a:stretch>
        </p:blipFill>
        <p:spPr>
          <a:xfrm>
            <a:off x="7179945" y="1247140"/>
            <a:ext cx="2457450" cy="1562100"/>
          </a:xfrm>
          <a:prstGeom prst="rect">
            <a:avLst/>
          </a:prstGeom>
        </p:spPr>
      </p:pic>
      <p:pic>
        <p:nvPicPr>
          <p:cNvPr id="20" name="图片 19" descr="微信图片_20240129231814"/>
          <p:cNvPicPr>
            <a:picLocks noChangeAspect="1"/>
          </p:cNvPicPr>
          <p:nvPr userDrawn="1"/>
        </p:nvPicPr>
        <p:blipFill>
          <a:blip r:embed="rId30"/>
          <a:stretch>
            <a:fillRect/>
          </a:stretch>
        </p:blipFill>
        <p:spPr>
          <a:xfrm>
            <a:off x="7379970" y="3228340"/>
            <a:ext cx="2257425" cy="895350"/>
          </a:xfrm>
          <a:prstGeom prst="rect">
            <a:avLst/>
          </a:prstGeom>
        </p:spPr>
      </p:pic>
    </p:spTree>
    <p:custDataLst>
      <p:tags r:id="rId31"/>
    </p:custDataLst>
  </p:cSld>
  <p:clrMap bg1="lt1" tx1="dk1" bg2="lt2" tx2="dk2" accent1="accent1" accent2="accent2" accent3="accent3" accent4="accent4" accent5="accent5" accent6="accent6" hlink="hlink" folHlink="folHlink"/>
  <p:sldLayoutIdLst>
    <p:sldLayoutId id="2147483662" r:id="rId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7.jpeg"/></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image" Target="../media/image11.png"/><Relationship Id="rId1" Type="http://schemas.openxmlformats.org/officeDocument/2006/relationships/tags" Target="../tags/tag70.xml"/></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1.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image" Target="../media/image11.png"/><Relationship Id="rId1" Type="http://schemas.openxmlformats.org/officeDocument/2006/relationships/tags" Target="../tags/tag73.xml"/></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1.xml"/><Relationship Id="rId4" Type="http://schemas.openxmlformats.org/officeDocument/2006/relationships/image" Target="../media/image28.png"/><Relationship Id="rId3" Type="http://schemas.openxmlformats.org/officeDocument/2006/relationships/image" Target="../media/image7.png"/><Relationship Id="rId2" Type="http://schemas.openxmlformats.org/officeDocument/2006/relationships/tags" Target="../tags/tag77.xml"/><Relationship Id="rId1" Type="http://schemas.openxmlformats.org/officeDocument/2006/relationships/tags" Target="../tags/tag76.xml"/></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1.xml"/><Relationship Id="rId4" Type="http://schemas.openxmlformats.org/officeDocument/2006/relationships/image" Target="../media/image29.png"/><Relationship Id="rId3" Type="http://schemas.openxmlformats.org/officeDocument/2006/relationships/image" Target="../media/image7.png"/><Relationship Id="rId2" Type="http://schemas.openxmlformats.org/officeDocument/2006/relationships/tags" Target="../tags/tag79.xml"/><Relationship Id="rId1" Type="http://schemas.openxmlformats.org/officeDocument/2006/relationships/tags" Target="../tags/tag78.xml"/></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1.xml"/><Relationship Id="rId4" Type="http://schemas.openxmlformats.org/officeDocument/2006/relationships/image" Target="../media/image30.png"/><Relationship Id="rId3" Type="http://schemas.openxmlformats.org/officeDocument/2006/relationships/image" Target="../media/image7.png"/><Relationship Id="rId2" Type="http://schemas.openxmlformats.org/officeDocument/2006/relationships/tags" Target="../tags/tag81.xml"/><Relationship Id="rId1" Type="http://schemas.openxmlformats.org/officeDocument/2006/relationships/tags" Target="../tags/tag80.xml"/></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1.xml"/><Relationship Id="rId4" Type="http://schemas.openxmlformats.org/officeDocument/2006/relationships/image" Target="../media/image31.png"/><Relationship Id="rId3" Type="http://schemas.openxmlformats.org/officeDocument/2006/relationships/image" Target="../media/image7.png"/><Relationship Id="rId2" Type="http://schemas.openxmlformats.org/officeDocument/2006/relationships/tags" Target="../tags/tag83.xml"/><Relationship Id="rId1" Type="http://schemas.openxmlformats.org/officeDocument/2006/relationships/tags" Target="../tags/tag82.xml"/></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1.xml"/><Relationship Id="rId4" Type="http://schemas.openxmlformats.org/officeDocument/2006/relationships/image" Target="../media/image32.png"/><Relationship Id="rId3" Type="http://schemas.openxmlformats.org/officeDocument/2006/relationships/image" Target="../media/image7.png"/><Relationship Id="rId2" Type="http://schemas.openxmlformats.org/officeDocument/2006/relationships/tags" Target="../tags/tag85.xml"/><Relationship Id="rId1" Type="http://schemas.openxmlformats.org/officeDocument/2006/relationships/tags" Target="../tags/tag84.xml"/></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1.xml"/><Relationship Id="rId4" Type="http://schemas.openxmlformats.org/officeDocument/2006/relationships/image" Target="../media/image33.png"/><Relationship Id="rId3" Type="http://schemas.openxmlformats.org/officeDocument/2006/relationships/image" Target="../media/image7.png"/><Relationship Id="rId2" Type="http://schemas.openxmlformats.org/officeDocument/2006/relationships/tags" Target="../tags/tag87.xml"/><Relationship Id="rId1" Type="http://schemas.openxmlformats.org/officeDocument/2006/relationships/tags" Target="../tags/tag86.xml"/></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1.xml"/><Relationship Id="rId4" Type="http://schemas.openxmlformats.org/officeDocument/2006/relationships/image" Target="../media/image34.png"/><Relationship Id="rId3" Type="http://schemas.openxmlformats.org/officeDocument/2006/relationships/image" Target="../media/image7.png"/><Relationship Id="rId2" Type="http://schemas.openxmlformats.org/officeDocument/2006/relationships/tags" Target="../tags/tag89.xml"/><Relationship Id="rId1" Type="http://schemas.openxmlformats.org/officeDocument/2006/relationships/tags" Target="../tags/tag88.xml"/></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1.xml"/><Relationship Id="rId4" Type="http://schemas.openxmlformats.org/officeDocument/2006/relationships/image" Target="../media/image35.png"/><Relationship Id="rId3" Type="http://schemas.openxmlformats.org/officeDocument/2006/relationships/image" Target="../media/image7.png"/><Relationship Id="rId2" Type="http://schemas.openxmlformats.org/officeDocument/2006/relationships/tags" Target="../tags/tag91.xml"/><Relationship Id="rId1" Type="http://schemas.openxmlformats.org/officeDocument/2006/relationships/tags" Target="../tags/tag90.xml"/></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image" Target="../media/image11.png"/><Relationship Id="rId1" Type="http://schemas.openxmlformats.org/officeDocument/2006/relationships/tags" Target="../tags/tag38.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1.xml"/><Relationship Id="rId3" Type="http://schemas.openxmlformats.org/officeDocument/2006/relationships/image" Target="../media/image7.png"/><Relationship Id="rId2" Type="http://schemas.openxmlformats.org/officeDocument/2006/relationships/tags" Target="../tags/tag93.xml"/><Relationship Id="rId1" Type="http://schemas.openxmlformats.org/officeDocument/2006/relationships/tags" Target="../tags/tag92.xml"/></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1.xml"/><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tags" Target="../tags/tag94.xml"/></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1.xml"/><Relationship Id="rId3" Type="http://schemas.openxmlformats.org/officeDocument/2006/relationships/image" Target="../media/image38.png"/><Relationship Id="rId2" Type="http://schemas.openxmlformats.org/officeDocument/2006/relationships/image" Target="../media/image36.png"/><Relationship Id="rId1" Type="http://schemas.openxmlformats.org/officeDocument/2006/relationships/tags" Target="../tags/tag9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1.xml"/><Relationship Id="rId7" Type="http://schemas.openxmlformats.org/officeDocument/2006/relationships/image" Target="../media/image19.png"/><Relationship Id="rId6" Type="http://schemas.openxmlformats.org/officeDocument/2006/relationships/tags" Target="../tags/tag44.xml"/><Relationship Id="rId5" Type="http://schemas.openxmlformats.org/officeDocument/2006/relationships/image" Target="../media/image18.png"/><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image" Target="../media/image11.png"/><Relationship Id="rId1" Type="http://schemas.openxmlformats.org/officeDocument/2006/relationships/tags" Target="../tags/tag41.xml"/></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image" Target="../media/image11.png"/><Relationship Id="rId1" Type="http://schemas.openxmlformats.org/officeDocument/2006/relationships/tags" Target="../tags/tag45.xml"/></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5.xml"/><Relationship Id="rId7"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image" Target="../media/image11.png"/><Relationship Id="rId1" Type="http://schemas.openxmlformats.org/officeDocument/2006/relationships/tags" Target="../tags/tag48.xml"/></Relationships>
</file>

<file path=ppt/slides/_rels/slide6.xml.rels><?xml version="1.0" encoding="UTF-8" standalone="yes"?>
<Relationships xmlns="http://schemas.openxmlformats.org/package/2006/relationships"><Relationship Id="rId9" Type="http://schemas.openxmlformats.org/officeDocument/2006/relationships/notesSlide" Target="../notesSlides/notesSlide6.xml"/><Relationship Id="rId8" Type="http://schemas.openxmlformats.org/officeDocument/2006/relationships/slideLayout" Target="../slideLayouts/slideLayout1.xml"/><Relationship Id="rId7" Type="http://schemas.openxmlformats.org/officeDocument/2006/relationships/tags" Target="../tags/tag56.xml"/><Relationship Id="rId6" Type="http://schemas.openxmlformats.org/officeDocument/2006/relationships/image" Target="../media/image22.png"/><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image" Target="../media/image11.png"/><Relationship Id="rId1" Type="http://schemas.openxmlformats.org/officeDocument/2006/relationships/tags" Target="../tags/tag52.xml"/></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62.xml"/><Relationship Id="rId7" Type="http://schemas.openxmlformats.org/officeDocument/2006/relationships/tags" Target="../tags/tag61.xml"/><Relationship Id="rId6" Type="http://schemas.openxmlformats.org/officeDocument/2006/relationships/tags" Target="../tags/tag60.xml"/><Relationship Id="rId5" Type="http://schemas.openxmlformats.org/officeDocument/2006/relationships/image" Target="../media/image23.png"/><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image" Target="../media/image11.png"/><Relationship Id="rId10" Type="http://schemas.openxmlformats.org/officeDocument/2006/relationships/notesSlide" Target="../notesSlides/notesSlide7.xml"/><Relationship Id="rId1" Type="http://schemas.openxmlformats.org/officeDocument/2006/relationships/tags" Target="../tags/tag57.xml"/></Relationships>
</file>

<file path=ppt/slides/_rels/slide8.xml.rels><?xml version="1.0" encoding="UTF-8" standalone="yes"?>
<Relationships xmlns="http://schemas.openxmlformats.org/package/2006/relationships"><Relationship Id="rId9" Type="http://schemas.openxmlformats.org/officeDocument/2006/relationships/notesSlide" Target="../notesSlides/notesSlide8.xml"/><Relationship Id="rId8" Type="http://schemas.openxmlformats.org/officeDocument/2006/relationships/slideLayout" Target="../slideLayouts/slideLayout1.xml"/><Relationship Id="rId7" Type="http://schemas.openxmlformats.org/officeDocument/2006/relationships/image" Target="../media/image25.png"/><Relationship Id="rId6" Type="http://schemas.openxmlformats.org/officeDocument/2006/relationships/tags" Target="../tags/tag66.xml"/><Relationship Id="rId5" Type="http://schemas.openxmlformats.org/officeDocument/2006/relationships/image" Target="../media/image24.png"/><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image" Target="../media/image11.png"/><Relationship Id="rId1" Type="http://schemas.openxmlformats.org/officeDocument/2006/relationships/tags" Target="../tags/tag63.xml"/></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image" Target="../media/image11.png"/><Relationship Id="rId1" Type="http://schemas.openxmlformats.org/officeDocument/2006/relationships/tags" Target="../tags/tag6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565CE74E-AB26-4998-AD42-012C4C1AD076}" type="slidenum">
              <a:rPr lang="zh-CN" altLang="en-US" smtClean="0"/>
            </a:fld>
            <a:endParaRPr lang="zh-CN" altLang="en-US"/>
          </a:p>
        </p:txBody>
      </p:sp>
      <p:pic>
        <p:nvPicPr>
          <p:cNvPr id="6" name="图片 5" descr="微信图片_20240130100919"/>
          <p:cNvPicPr>
            <a:picLocks noChangeAspect="1"/>
          </p:cNvPicPr>
          <p:nvPr/>
        </p:nvPicPr>
        <p:blipFill>
          <a:blip r:embed="rId1">
            <a:alphaModFix amt="89000"/>
            <a:clrChange>
              <a:clrFrom>
                <a:srgbClr val="FFFFFF">
                  <a:alpha val="100000"/>
                </a:srgbClr>
              </a:clrFrom>
              <a:clrTo>
                <a:srgbClr val="FFFFFF">
                  <a:alpha val="100000"/>
                  <a:alpha val="0"/>
                </a:srgbClr>
              </a:clrTo>
            </a:clrChange>
          </a:blip>
          <a:srcRect l="16611" t="19056" r="23704" b="24898"/>
          <a:stretch>
            <a:fillRect/>
          </a:stretch>
        </p:blipFill>
        <p:spPr>
          <a:xfrm rot="180000">
            <a:off x="-1668780" y="-1276985"/>
            <a:ext cx="7668260" cy="7201535"/>
          </a:xfrm>
          <a:prstGeom prst="rect">
            <a:avLst/>
          </a:prstGeom>
        </p:spPr>
      </p:pic>
      <p:sp>
        <p:nvSpPr>
          <p:cNvPr id="7" name="文本框 6"/>
          <p:cNvSpPr txBox="1"/>
          <p:nvPr/>
        </p:nvSpPr>
        <p:spPr>
          <a:xfrm>
            <a:off x="4839970" y="3829050"/>
            <a:ext cx="6128385" cy="1014730"/>
          </a:xfrm>
          <a:prstGeom prst="rect">
            <a:avLst/>
          </a:prstGeom>
          <a:noFill/>
        </p:spPr>
        <p:txBody>
          <a:bodyPr wrap="square" rtlCol="0">
            <a:spAutoFit/>
          </a:bodyPr>
          <a:p>
            <a:r>
              <a:rPr lang="en-US" altLang="zh-CN" sz="6000">
                <a:solidFill>
                  <a:srgbClr val="7E78D3"/>
                </a:solidFill>
                <a:latin typeface="华文行楷" panose="02010800040101010101" charset="-122"/>
                <a:ea typeface="华文行楷" panose="02010800040101010101" charset="-122"/>
              </a:rPr>
              <a:t>2 0 2 4 . 1 . 3 1</a:t>
            </a:r>
            <a:endParaRPr lang="en-US" altLang="zh-CN" sz="6000">
              <a:solidFill>
                <a:srgbClr val="7E78D3"/>
              </a:solidFill>
              <a:latin typeface="华文行楷" panose="02010800040101010101" charset="-122"/>
              <a:ea typeface="华文行楷" panose="0201080004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565CE74E-AB26-4998-AD42-012C4C1AD076}" type="slidenum">
              <a:rPr lang="zh-CN" altLang="en-US" smtClean="0"/>
            </a:fld>
            <a:endParaRPr lang="zh-CN" altLang="en-US"/>
          </a:p>
        </p:txBody>
      </p:sp>
      <p:pic>
        <p:nvPicPr>
          <p:cNvPr id="16" name="图片 15" descr="微信图片_202401292317441"/>
          <p:cNvPicPr>
            <a:picLocks noChangeAspect="1"/>
          </p:cNvPicPr>
          <p:nvPr userDrawn="1">
            <p:custDataLst>
              <p:tags r:id="rId1"/>
            </p:custDataLst>
          </p:nvPr>
        </p:nvPicPr>
        <p:blipFill>
          <a:blip r:embed="rId2"/>
          <a:stretch>
            <a:fillRect/>
          </a:stretch>
        </p:blipFill>
        <p:spPr>
          <a:xfrm>
            <a:off x="1677035" y="6007100"/>
            <a:ext cx="1152525" cy="838200"/>
          </a:xfrm>
          <a:prstGeom prst="rect">
            <a:avLst/>
          </a:prstGeom>
        </p:spPr>
      </p:pic>
      <p:sp>
        <p:nvSpPr>
          <p:cNvPr id="9" name="文本框 8"/>
          <p:cNvSpPr txBox="1"/>
          <p:nvPr>
            <p:custDataLst>
              <p:tags r:id="rId3"/>
            </p:custDataLst>
          </p:nvPr>
        </p:nvSpPr>
        <p:spPr>
          <a:xfrm>
            <a:off x="2437130" y="6165850"/>
            <a:ext cx="3208655" cy="460375"/>
          </a:xfrm>
          <a:prstGeom prst="rect">
            <a:avLst/>
          </a:prstGeom>
          <a:noFill/>
        </p:spPr>
        <p:txBody>
          <a:bodyPr wrap="square" rtlCol="0">
            <a:spAutoFit/>
          </a:bodyPr>
          <a:p>
            <a:r>
              <a:rPr lang="en-US" altLang="zh-CN" sz="2400" b="1">
                <a:solidFill>
                  <a:srgbClr val="0C8AC8"/>
                </a:solidFill>
                <a:latin typeface="华文宋体" panose="02010600040101010101" charset="-122"/>
                <a:ea typeface="华文宋体" panose="02010600040101010101" charset="-122"/>
              </a:rPr>
              <a:t>TJUSLS-China</a:t>
            </a:r>
            <a:r>
              <a:rPr lang="zh-CN" altLang="en-US" sz="2400" b="1">
                <a:solidFill>
                  <a:srgbClr val="0C8AC8"/>
                </a:solidFill>
                <a:latin typeface="华文宋体" panose="02010600040101010101" charset="-122"/>
                <a:ea typeface="华文宋体" panose="02010600040101010101" charset="-122"/>
              </a:rPr>
              <a:t>（</a:t>
            </a:r>
            <a:r>
              <a:rPr lang="en-US" altLang="zh-CN" sz="2400" b="1">
                <a:solidFill>
                  <a:srgbClr val="0C8AC8"/>
                </a:solidFill>
                <a:latin typeface="华文宋体" panose="02010600040101010101" charset="-122"/>
                <a:ea typeface="华文宋体" panose="02010600040101010101" charset="-122"/>
              </a:rPr>
              <a:t>2023</a:t>
            </a:r>
            <a:r>
              <a:rPr lang="zh-CN" altLang="en-US" sz="2400" b="1">
                <a:solidFill>
                  <a:srgbClr val="0C8AC8"/>
                </a:solidFill>
                <a:latin typeface="华文宋体" panose="02010600040101010101" charset="-122"/>
                <a:ea typeface="华文宋体" panose="02010600040101010101" charset="-122"/>
              </a:rPr>
              <a:t>）</a:t>
            </a:r>
            <a:endParaRPr lang="zh-CN" altLang="en-US" sz="2400" b="1">
              <a:solidFill>
                <a:srgbClr val="0C8AC8"/>
              </a:solidFill>
              <a:latin typeface="华文宋体" panose="02010600040101010101" charset="-122"/>
              <a:ea typeface="华文宋体" panose="02010600040101010101" charset="-122"/>
            </a:endParaRPr>
          </a:p>
        </p:txBody>
      </p:sp>
      <p:pic>
        <p:nvPicPr>
          <p:cNvPr id="5" name="图片 4" descr="12"/>
          <p:cNvPicPr>
            <a:picLocks noChangeAspect="1"/>
          </p:cNvPicPr>
          <p:nvPr>
            <p:custDataLst>
              <p:tags r:id="rId4"/>
            </p:custDataLst>
          </p:nvPr>
        </p:nvPicPr>
        <p:blipFill>
          <a:blip r:embed="rId5"/>
          <a:stretch>
            <a:fillRect/>
          </a:stretch>
        </p:blipFill>
        <p:spPr>
          <a:xfrm>
            <a:off x="634365" y="890270"/>
            <a:ext cx="9449435" cy="519557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565CE74E-AB26-4998-AD42-012C4C1AD076}" type="slidenum">
              <a:rPr lang="zh-CN" altLang="en-US" smtClean="0"/>
            </a:fld>
            <a:endParaRPr lang="zh-CN" altLang="en-US"/>
          </a:p>
        </p:txBody>
      </p:sp>
      <p:pic>
        <p:nvPicPr>
          <p:cNvPr id="16" name="图片 15" descr="微信图片_202401292317441"/>
          <p:cNvPicPr>
            <a:picLocks noChangeAspect="1"/>
          </p:cNvPicPr>
          <p:nvPr userDrawn="1">
            <p:custDataLst>
              <p:tags r:id="rId1"/>
            </p:custDataLst>
          </p:nvPr>
        </p:nvPicPr>
        <p:blipFill>
          <a:blip r:embed="rId2"/>
          <a:stretch>
            <a:fillRect/>
          </a:stretch>
        </p:blipFill>
        <p:spPr>
          <a:xfrm>
            <a:off x="1677035" y="6007100"/>
            <a:ext cx="1152525" cy="838200"/>
          </a:xfrm>
          <a:prstGeom prst="rect">
            <a:avLst/>
          </a:prstGeom>
        </p:spPr>
      </p:pic>
      <p:sp>
        <p:nvSpPr>
          <p:cNvPr id="9" name="文本框 8"/>
          <p:cNvSpPr txBox="1"/>
          <p:nvPr>
            <p:custDataLst>
              <p:tags r:id="rId3"/>
            </p:custDataLst>
          </p:nvPr>
        </p:nvSpPr>
        <p:spPr>
          <a:xfrm>
            <a:off x="2437130" y="6165850"/>
            <a:ext cx="3208655" cy="460375"/>
          </a:xfrm>
          <a:prstGeom prst="rect">
            <a:avLst/>
          </a:prstGeom>
          <a:noFill/>
        </p:spPr>
        <p:txBody>
          <a:bodyPr wrap="square" rtlCol="0">
            <a:spAutoFit/>
          </a:bodyPr>
          <a:p>
            <a:r>
              <a:rPr lang="en-US" altLang="zh-CN" sz="2400" b="1">
                <a:solidFill>
                  <a:srgbClr val="0C8AC8"/>
                </a:solidFill>
                <a:latin typeface="华文宋体" panose="02010600040101010101" charset="-122"/>
                <a:ea typeface="华文宋体" panose="02010600040101010101" charset="-122"/>
              </a:rPr>
              <a:t>TJUSLS-China</a:t>
            </a:r>
            <a:r>
              <a:rPr lang="zh-CN" altLang="en-US" sz="2400" b="1">
                <a:solidFill>
                  <a:srgbClr val="0C8AC8"/>
                </a:solidFill>
                <a:latin typeface="华文宋体" panose="02010600040101010101" charset="-122"/>
                <a:ea typeface="华文宋体" panose="02010600040101010101" charset="-122"/>
              </a:rPr>
              <a:t>（</a:t>
            </a:r>
            <a:r>
              <a:rPr lang="en-US" altLang="zh-CN" sz="2400" b="1">
                <a:solidFill>
                  <a:srgbClr val="0C8AC8"/>
                </a:solidFill>
                <a:latin typeface="华文宋体" panose="02010600040101010101" charset="-122"/>
                <a:ea typeface="华文宋体" panose="02010600040101010101" charset="-122"/>
              </a:rPr>
              <a:t>2023</a:t>
            </a:r>
            <a:r>
              <a:rPr lang="zh-CN" altLang="en-US" sz="2400" b="1">
                <a:solidFill>
                  <a:srgbClr val="0C8AC8"/>
                </a:solidFill>
                <a:latin typeface="华文宋体" panose="02010600040101010101" charset="-122"/>
                <a:ea typeface="华文宋体" panose="02010600040101010101" charset="-122"/>
              </a:rPr>
              <a:t>）</a:t>
            </a:r>
            <a:endParaRPr lang="zh-CN" altLang="en-US" sz="2400" b="1">
              <a:solidFill>
                <a:srgbClr val="0C8AC8"/>
              </a:solidFill>
              <a:latin typeface="华文宋体" panose="02010600040101010101" charset="-122"/>
              <a:ea typeface="华文宋体" panose="02010600040101010101" charset="-122"/>
            </a:endParaRPr>
          </a:p>
        </p:txBody>
      </p:sp>
      <p:sp>
        <p:nvSpPr>
          <p:cNvPr id="5" name="文本框 4"/>
          <p:cNvSpPr txBox="1"/>
          <p:nvPr>
            <p:custDataLst>
              <p:tags r:id="rId4"/>
            </p:custDataLst>
          </p:nvPr>
        </p:nvSpPr>
        <p:spPr>
          <a:xfrm>
            <a:off x="1974850" y="2007870"/>
            <a:ext cx="8106410" cy="3415030"/>
          </a:xfrm>
          <a:prstGeom prst="rect">
            <a:avLst/>
          </a:prstGeom>
          <a:noFill/>
        </p:spPr>
        <p:txBody>
          <a:bodyPr wrap="square" rtlCol="0">
            <a:spAutoFit/>
          </a:bodyPr>
          <a:p>
            <a:r>
              <a:rPr lang="zh-CN" altLang="en-US" sz="2400" b="1">
                <a:latin typeface="宋体" panose="02010600030101010101" pitchFamily="2" charset="-122"/>
                <a:ea typeface="宋体" panose="02010600030101010101" pitchFamily="2" charset="-122"/>
                <a:cs typeface="宋体" panose="02010600030101010101" pitchFamily="2" charset="-122"/>
              </a:rPr>
              <a:t>总结：</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en-US" altLang="zh-CN" sz="2400" b="1">
                <a:latin typeface="宋体" panose="02010600030101010101" pitchFamily="2" charset="-122"/>
                <a:ea typeface="宋体" panose="02010600030101010101" pitchFamily="2" charset="-122"/>
                <a:cs typeface="宋体" panose="02010600030101010101" pitchFamily="2" charset="-122"/>
              </a:rPr>
              <a:t>1.</a:t>
            </a:r>
            <a:r>
              <a:rPr lang="zh-CN" altLang="en-US" sz="2400" b="1">
                <a:latin typeface="宋体" panose="02010600030101010101" pitchFamily="2" charset="-122"/>
                <a:ea typeface="宋体" panose="02010600030101010101" pitchFamily="2" charset="-122"/>
                <a:cs typeface="宋体" panose="02010600030101010101" pitchFamily="2" charset="-122"/>
              </a:rPr>
              <a:t>优点：</a:t>
            </a:r>
            <a:r>
              <a:rPr lang="en-US" altLang="zh-CN" sz="2400" b="1">
                <a:latin typeface="宋体" panose="02010600030101010101" pitchFamily="2" charset="-122"/>
                <a:ea typeface="宋体" panose="02010600030101010101" pitchFamily="2" charset="-122"/>
                <a:cs typeface="宋体" panose="02010600030101010101" pitchFamily="2" charset="-122"/>
              </a:rPr>
              <a:t>project</a:t>
            </a:r>
            <a:r>
              <a:rPr lang="zh-CN" altLang="en-US" sz="2400" b="1">
                <a:latin typeface="宋体" panose="02010600030101010101" pitchFamily="2" charset="-122"/>
                <a:ea typeface="宋体" panose="02010600030101010101" pitchFamily="2" charset="-122"/>
                <a:cs typeface="宋体" panose="02010600030101010101" pitchFamily="2" charset="-122"/>
              </a:rPr>
              <a:t>的流程很清晰完整，非常吻合</a:t>
            </a:r>
            <a:r>
              <a:rPr lang="en-US" altLang="zh-CN" sz="2400" b="1">
                <a:latin typeface="宋体" panose="02010600030101010101" pitchFamily="2" charset="-122"/>
                <a:ea typeface="宋体" panose="02010600030101010101" pitchFamily="2" charset="-122"/>
                <a:cs typeface="宋体" panose="02010600030101010101" pitchFamily="2" charset="-122"/>
              </a:rPr>
              <a:t>design-build-test-learn</a:t>
            </a:r>
            <a:r>
              <a:rPr lang="zh-CN" altLang="en-US" sz="2400" b="1">
                <a:latin typeface="宋体" panose="02010600030101010101" pitchFamily="2" charset="-122"/>
                <a:ea typeface="宋体" panose="02010600030101010101" pitchFamily="2" charset="-122"/>
                <a:cs typeface="宋体" panose="02010600030101010101" pitchFamily="2" charset="-122"/>
              </a:rPr>
              <a:t>的循环；建模看起来挺厉害的。</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en-US" altLang="zh-CN" sz="2400" b="1">
                <a:latin typeface="宋体" panose="02010600030101010101" pitchFamily="2" charset="-122"/>
                <a:ea typeface="宋体" panose="02010600030101010101" pitchFamily="2" charset="-122"/>
                <a:cs typeface="宋体" panose="02010600030101010101" pitchFamily="2" charset="-122"/>
              </a:rPr>
              <a:t>2.</a:t>
            </a:r>
            <a:r>
              <a:rPr lang="zh-CN" altLang="en-US" sz="2400" b="1">
                <a:latin typeface="宋体" panose="02010600030101010101" pitchFamily="2" charset="-122"/>
                <a:ea typeface="宋体" panose="02010600030101010101" pitchFamily="2" charset="-122"/>
                <a:cs typeface="宋体" panose="02010600030101010101" pitchFamily="2" charset="-122"/>
              </a:rPr>
              <a:t>存在问题：载体的构建、创新性不够强、完成度不够</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en-US" altLang="zh-CN" sz="2400" b="1">
                <a:latin typeface="宋体" panose="02010600030101010101" pitchFamily="2" charset="-122"/>
                <a:ea typeface="宋体" panose="02010600030101010101" pitchFamily="2" charset="-122"/>
                <a:cs typeface="宋体" panose="02010600030101010101" pitchFamily="2" charset="-122"/>
              </a:rPr>
              <a:t>3.</a:t>
            </a:r>
            <a:r>
              <a:rPr lang="zh-CN" altLang="en-US" sz="2400" b="1">
                <a:latin typeface="宋体" panose="02010600030101010101" pitchFamily="2" charset="-122"/>
                <a:ea typeface="宋体" panose="02010600030101010101" pitchFamily="2" charset="-122"/>
                <a:cs typeface="宋体" panose="02010600030101010101" pitchFamily="2" charset="-122"/>
              </a:rPr>
              <a:t>一点疑问：用</a:t>
            </a:r>
            <a:r>
              <a:rPr lang="en-US" altLang="zh-CN" sz="2400" b="1">
                <a:latin typeface="宋体" panose="02010600030101010101" pitchFamily="2" charset="-122"/>
                <a:ea typeface="宋体" panose="02010600030101010101" pitchFamily="2" charset="-122"/>
                <a:cs typeface="宋体" panose="02010600030101010101" pitchFamily="2" charset="-122"/>
              </a:rPr>
              <a:t>E.coli</a:t>
            </a:r>
            <a:r>
              <a:rPr lang="zh-CN" altLang="en-US" sz="2400" b="1">
                <a:latin typeface="宋体" panose="02010600030101010101" pitchFamily="2" charset="-122"/>
                <a:ea typeface="宋体" panose="02010600030101010101" pitchFamily="2" charset="-122"/>
                <a:cs typeface="宋体" panose="02010600030101010101" pitchFamily="2" charset="-122"/>
              </a:rPr>
              <a:t>表达蛋白质是怎么保证蛋白质折叠正确的？这样生产的蛋白质产量是否很低？</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en-US" altLang="zh-CN" sz="2400" b="1">
                <a:latin typeface="宋体" panose="02010600030101010101" pitchFamily="2" charset="-122"/>
                <a:ea typeface="宋体" panose="02010600030101010101" pitchFamily="2" charset="-122"/>
                <a:cs typeface="宋体" panose="02010600030101010101" pitchFamily="2" charset="-122"/>
              </a:rPr>
              <a:t>4.</a:t>
            </a:r>
            <a:r>
              <a:rPr lang="zh-CN" altLang="en-US" sz="2400" b="1">
                <a:latin typeface="宋体" panose="02010600030101010101" pitchFamily="2" charset="-122"/>
                <a:ea typeface="宋体" panose="02010600030101010101" pitchFamily="2" charset="-122"/>
                <a:cs typeface="宋体" panose="02010600030101010101" pitchFamily="2" charset="-122"/>
              </a:rPr>
              <a:t>可以参考他们对蛋白质的突变设计，用于蛋白质的优化（如果</a:t>
            </a:r>
            <a:r>
              <a:rPr lang="en-US" altLang="zh-CN" sz="2400" b="1">
                <a:latin typeface="宋体" panose="02010600030101010101" pitchFamily="2" charset="-122"/>
                <a:ea typeface="宋体" panose="02010600030101010101" pitchFamily="2" charset="-122"/>
                <a:cs typeface="宋体" panose="02010600030101010101" pitchFamily="2" charset="-122"/>
              </a:rPr>
              <a:t>project</a:t>
            </a:r>
            <a:r>
              <a:rPr lang="zh-CN" altLang="en-US" sz="2400" b="1">
                <a:latin typeface="宋体" panose="02010600030101010101" pitchFamily="2" charset="-122"/>
                <a:ea typeface="宋体" panose="02010600030101010101" pitchFamily="2" charset="-122"/>
                <a:cs typeface="宋体" panose="02010600030101010101" pitchFamily="2" charset="-122"/>
              </a:rPr>
              <a:t>里用到的某种蛋白特性不能完美匹配</a:t>
            </a:r>
            <a:r>
              <a:rPr lang="zh-CN" altLang="en-US" sz="2400" b="1">
                <a:latin typeface="宋体" panose="02010600030101010101" pitchFamily="2" charset="-122"/>
                <a:ea typeface="宋体" panose="02010600030101010101" pitchFamily="2" charset="-122"/>
                <a:cs typeface="宋体" panose="02010600030101010101" pitchFamily="2" charset="-122"/>
              </a:rPr>
              <a:t>实验设计）</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565CE74E-AB26-4998-AD42-012C4C1AD076}" type="slidenum">
              <a:rPr lang="zh-CN" altLang="en-US" smtClean="0"/>
            </a:fld>
            <a:endParaRPr lang="zh-CN" altLang="en-US"/>
          </a:p>
        </p:txBody>
      </p:sp>
      <p:sp>
        <p:nvSpPr>
          <p:cNvPr id="9" name="文本框 8"/>
          <p:cNvSpPr txBox="1"/>
          <p:nvPr>
            <p:custDataLst>
              <p:tags r:id="rId1"/>
            </p:custDataLst>
          </p:nvPr>
        </p:nvSpPr>
        <p:spPr>
          <a:xfrm>
            <a:off x="2437130" y="6165850"/>
            <a:ext cx="3208655" cy="460375"/>
          </a:xfrm>
          <a:prstGeom prst="rect">
            <a:avLst/>
          </a:prstGeom>
          <a:noFill/>
        </p:spPr>
        <p:txBody>
          <a:bodyPr wrap="square" rtlCol="0">
            <a:spAutoFit/>
          </a:bodyPr>
          <a:p>
            <a:r>
              <a:rPr lang="en-US" altLang="zh-CN" sz="2400" b="1">
                <a:solidFill>
                  <a:srgbClr val="B97B5E"/>
                </a:solidFill>
                <a:latin typeface="华文宋体" panose="02010600040101010101" charset="-122"/>
                <a:ea typeface="华文宋体" panose="02010600040101010101" charset="-122"/>
              </a:rPr>
              <a:t>Freiburg</a:t>
            </a:r>
            <a:r>
              <a:rPr lang="zh-CN" altLang="en-US" sz="2400" b="1">
                <a:solidFill>
                  <a:srgbClr val="B97B5E"/>
                </a:solidFill>
                <a:latin typeface="华文宋体" panose="02010600040101010101" charset="-122"/>
                <a:ea typeface="华文宋体" panose="02010600040101010101" charset="-122"/>
              </a:rPr>
              <a:t>（</a:t>
            </a:r>
            <a:r>
              <a:rPr lang="en-US" altLang="zh-CN" sz="2400" b="1">
                <a:solidFill>
                  <a:srgbClr val="B97B5E"/>
                </a:solidFill>
                <a:latin typeface="华文宋体" panose="02010600040101010101" charset="-122"/>
                <a:ea typeface="华文宋体" panose="02010600040101010101" charset="-122"/>
              </a:rPr>
              <a:t>2023</a:t>
            </a:r>
            <a:r>
              <a:rPr lang="zh-CN" altLang="en-US" sz="2400" b="1">
                <a:solidFill>
                  <a:srgbClr val="B97B5E"/>
                </a:solidFill>
                <a:latin typeface="华文宋体" panose="02010600040101010101" charset="-122"/>
                <a:ea typeface="华文宋体" panose="02010600040101010101" charset="-122"/>
              </a:rPr>
              <a:t>）</a:t>
            </a:r>
            <a:endParaRPr lang="zh-CN" altLang="en-US" sz="2400" b="1">
              <a:solidFill>
                <a:srgbClr val="B97B5E"/>
              </a:solidFill>
              <a:latin typeface="华文宋体" panose="02010600040101010101" charset="-122"/>
              <a:ea typeface="华文宋体" panose="02010600040101010101" charset="-122"/>
            </a:endParaRPr>
          </a:p>
        </p:txBody>
      </p:sp>
      <p:pic>
        <p:nvPicPr>
          <p:cNvPr id="14" name="图片 13" descr="微信图片_202401292317303"/>
          <p:cNvPicPr>
            <a:picLocks noChangeAspect="1"/>
          </p:cNvPicPr>
          <p:nvPr userDrawn="1">
            <p:custDataLst>
              <p:tags r:id="rId2"/>
            </p:custDataLst>
          </p:nvPr>
        </p:nvPicPr>
        <p:blipFill>
          <a:blip r:embed="rId3"/>
          <a:stretch>
            <a:fillRect/>
          </a:stretch>
        </p:blipFill>
        <p:spPr>
          <a:xfrm>
            <a:off x="1600200" y="5852795"/>
            <a:ext cx="1257300" cy="857250"/>
          </a:xfrm>
          <a:prstGeom prst="rect">
            <a:avLst/>
          </a:prstGeom>
        </p:spPr>
      </p:pic>
      <p:sp>
        <p:nvSpPr>
          <p:cNvPr id="2" name="文本框 1"/>
          <p:cNvSpPr txBox="1"/>
          <p:nvPr/>
        </p:nvSpPr>
        <p:spPr>
          <a:xfrm>
            <a:off x="1179830" y="727075"/>
            <a:ext cx="7530465" cy="1568450"/>
          </a:xfrm>
          <a:prstGeom prst="rect">
            <a:avLst/>
          </a:prstGeom>
          <a:noFill/>
        </p:spPr>
        <p:txBody>
          <a:bodyPr wrap="square" rtlCol="0">
            <a:spAutoFit/>
          </a:bodyPr>
          <a:p>
            <a:r>
              <a:rPr lang="zh-CN" altLang="en-US" sz="2400" b="1">
                <a:latin typeface="宋体" panose="02010600030101010101" pitchFamily="2" charset="-122"/>
                <a:ea typeface="宋体" panose="02010600030101010101" pitchFamily="2" charset="-122"/>
              </a:rPr>
              <a:t>核心目标：</a:t>
            </a:r>
            <a:endParaRPr lang="zh-CN" altLang="en-US" sz="2400" b="1">
              <a:latin typeface="宋体" panose="02010600030101010101" pitchFamily="2" charset="-122"/>
              <a:ea typeface="宋体" panose="02010600030101010101" pitchFamily="2" charset="-122"/>
            </a:endParaRPr>
          </a:p>
          <a:p>
            <a:r>
              <a:rPr lang="zh-CN" altLang="en-US" sz="2400" b="1">
                <a:latin typeface="宋体" panose="02010600030101010101" pitchFamily="2" charset="-122"/>
                <a:ea typeface="宋体" panose="02010600030101010101" pitchFamily="2" charset="-122"/>
              </a:rPr>
              <a:t>构建工程菌，使得能够生产目标产物的工程菌存活，不能生产目标产物的工程菌死亡。（目的基因可能成功</a:t>
            </a:r>
            <a:r>
              <a:rPr lang="zh-CN" altLang="en-US" sz="2400" b="1">
                <a:latin typeface="宋体" panose="02010600030101010101" pitchFamily="2" charset="-122"/>
                <a:ea typeface="宋体" panose="02010600030101010101" pitchFamily="2" charset="-122"/>
              </a:rPr>
              <a:t>导入，但不表达</a:t>
            </a:r>
            <a:r>
              <a:rPr lang="zh-CN" altLang="en-US" sz="2400" b="1">
                <a:latin typeface="宋体" panose="02010600030101010101" pitchFamily="2" charset="-122"/>
                <a:ea typeface="宋体" panose="02010600030101010101" pitchFamily="2" charset="-122"/>
              </a:rPr>
              <a:t>或表达量低）</a:t>
            </a:r>
            <a:endParaRPr lang="zh-CN" altLang="en-US" sz="2400" b="1">
              <a:latin typeface="宋体" panose="02010600030101010101" pitchFamily="2" charset="-122"/>
              <a:ea typeface="宋体" panose="02010600030101010101" pitchFamily="2" charset="-122"/>
            </a:endParaRPr>
          </a:p>
        </p:txBody>
      </p:sp>
      <p:pic>
        <p:nvPicPr>
          <p:cNvPr id="3" name="图片 2" descr="屏幕截图 2024-01-30 130813"/>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3453130" y="2037080"/>
            <a:ext cx="5981065" cy="408051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565CE74E-AB26-4998-AD42-012C4C1AD076}" type="slidenum">
              <a:rPr lang="zh-CN" altLang="en-US" smtClean="0"/>
            </a:fld>
            <a:endParaRPr lang="zh-CN" altLang="en-US"/>
          </a:p>
        </p:txBody>
      </p:sp>
      <p:sp>
        <p:nvSpPr>
          <p:cNvPr id="9" name="文本框 8"/>
          <p:cNvSpPr txBox="1"/>
          <p:nvPr>
            <p:custDataLst>
              <p:tags r:id="rId1"/>
            </p:custDataLst>
          </p:nvPr>
        </p:nvSpPr>
        <p:spPr>
          <a:xfrm>
            <a:off x="2437130" y="6165850"/>
            <a:ext cx="3208655" cy="460375"/>
          </a:xfrm>
          <a:prstGeom prst="rect">
            <a:avLst/>
          </a:prstGeom>
          <a:noFill/>
        </p:spPr>
        <p:txBody>
          <a:bodyPr wrap="square" rtlCol="0">
            <a:spAutoFit/>
          </a:bodyPr>
          <a:p>
            <a:r>
              <a:rPr lang="en-US" altLang="zh-CN" sz="2400" b="1">
                <a:solidFill>
                  <a:srgbClr val="B97B5E"/>
                </a:solidFill>
                <a:latin typeface="华文宋体" panose="02010600040101010101" charset="-122"/>
                <a:ea typeface="华文宋体" panose="02010600040101010101" charset="-122"/>
              </a:rPr>
              <a:t>Freiburg</a:t>
            </a:r>
            <a:r>
              <a:rPr lang="zh-CN" altLang="en-US" sz="2400" b="1">
                <a:solidFill>
                  <a:srgbClr val="B97B5E"/>
                </a:solidFill>
                <a:latin typeface="华文宋体" panose="02010600040101010101" charset="-122"/>
                <a:ea typeface="华文宋体" panose="02010600040101010101" charset="-122"/>
              </a:rPr>
              <a:t>（</a:t>
            </a:r>
            <a:r>
              <a:rPr lang="en-US" altLang="zh-CN" sz="2400" b="1">
                <a:solidFill>
                  <a:srgbClr val="B97B5E"/>
                </a:solidFill>
                <a:latin typeface="华文宋体" panose="02010600040101010101" charset="-122"/>
                <a:ea typeface="华文宋体" panose="02010600040101010101" charset="-122"/>
              </a:rPr>
              <a:t>2023</a:t>
            </a:r>
            <a:r>
              <a:rPr lang="zh-CN" altLang="en-US" sz="2400" b="1">
                <a:solidFill>
                  <a:srgbClr val="B97B5E"/>
                </a:solidFill>
                <a:latin typeface="华文宋体" panose="02010600040101010101" charset="-122"/>
                <a:ea typeface="华文宋体" panose="02010600040101010101" charset="-122"/>
              </a:rPr>
              <a:t>）</a:t>
            </a:r>
            <a:endParaRPr lang="zh-CN" altLang="en-US" sz="2400" b="1">
              <a:solidFill>
                <a:srgbClr val="B97B5E"/>
              </a:solidFill>
              <a:latin typeface="华文宋体" panose="02010600040101010101" charset="-122"/>
              <a:ea typeface="华文宋体" panose="02010600040101010101" charset="-122"/>
            </a:endParaRPr>
          </a:p>
        </p:txBody>
      </p:sp>
      <p:pic>
        <p:nvPicPr>
          <p:cNvPr id="14" name="图片 13" descr="微信图片_202401292317303"/>
          <p:cNvPicPr>
            <a:picLocks noChangeAspect="1"/>
          </p:cNvPicPr>
          <p:nvPr userDrawn="1">
            <p:custDataLst>
              <p:tags r:id="rId2"/>
            </p:custDataLst>
          </p:nvPr>
        </p:nvPicPr>
        <p:blipFill>
          <a:blip r:embed="rId3"/>
          <a:stretch>
            <a:fillRect/>
          </a:stretch>
        </p:blipFill>
        <p:spPr>
          <a:xfrm>
            <a:off x="1600200" y="5852795"/>
            <a:ext cx="1257300" cy="857250"/>
          </a:xfrm>
          <a:prstGeom prst="rect">
            <a:avLst/>
          </a:prstGeom>
        </p:spPr>
      </p:pic>
      <p:pic>
        <p:nvPicPr>
          <p:cNvPr id="2" name="图片 1" descr="5"/>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877570" y="476885"/>
            <a:ext cx="10126345" cy="558292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565CE74E-AB26-4998-AD42-012C4C1AD076}" type="slidenum">
              <a:rPr lang="zh-CN" altLang="en-US" smtClean="0"/>
            </a:fld>
            <a:endParaRPr lang="zh-CN" altLang="en-US"/>
          </a:p>
        </p:txBody>
      </p:sp>
      <p:sp>
        <p:nvSpPr>
          <p:cNvPr id="9" name="文本框 8"/>
          <p:cNvSpPr txBox="1"/>
          <p:nvPr>
            <p:custDataLst>
              <p:tags r:id="rId1"/>
            </p:custDataLst>
          </p:nvPr>
        </p:nvSpPr>
        <p:spPr>
          <a:xfrm>
            <a:off x="2437130" y="6165850"/>
            <a:ext cx="3208655" cy="460375"/>
          </a:xfrm>
          <a:prstGeom prst="rect">
            <a:avLst/>
          </a:prstGeom>
          <a:noFill/>
        </p:spPr>
        <p:txBody>
          <a:bodyPr wrap="square" rtlCol="0">
            <a:spAutoFit/>
          </a:bodyPr>
          <a:p>
            <a:r>
              <a:rPr lang="en-US" altLang="zh-CN" sz="2400" b="1">
                <a:solidFill>
                  <a:srgbClr val="B97B5E"/>
                </a:solidFill>
                <a:latin typeface="华文宋体" panose="02010600040101010101" charset="-122"/>
                <a:ea typeface="华文宋体" panose="02010600040101010101" charset="-122"/>
              </a:rPr>
              <a:t>Freiburg</a:t>
            </a:r>
            <a:r>
              <a:rPr lang="zh-CN" altLang="en-US" sz="2400" b="1">
                <a:solidFill>
                  <a:srgbClr val="B97B5E"/>
                </a:solidFill>
                <a:latin typeface="华文宋体" panose="02010600040101010101" charset="-122"/>
                <a:ea typeface="华文宋体" panose="02010600040101010101" charset="-122"/>
              </a:rPr>
              <a:t>（</a:t>
            </a:r>
            <a:r>
              <a:rPr lang="en-US" altLang="zh-CN" sz="2400" b="1">
                <a:solidFill>
                  <a:srgbClr val="B97B5E"/>
                </a:solidFill>
                <a:latin typeface="华文宋体" panose="02010600040101010101" charset="-122"/>
                <a:ea typeface="华文宋体" panose="02010600040101010101" charset="-122"/>
              </a:rPr>
              <a:t>2023</a:t>
            </a:r>
            <a:r>
              <a:rPr lang="zh-CN" altLang="en-US" sz="2400" b="1">
                <a:solidFill>
                  <a:srgbClr val="B97B5E"/>
                </a:solidFill>
                <a:latin typeface="华文宋体" panose="02010600040101010101" charset="-122"/>
                <a:ea typeface="华文宋体" panose="02010600040101010101" charset="-122"/>
              </a:rPr>
              <a:t>）</a:t>
            </a:r>
            <a:endParaRPr lang="zh-CN" altLang="en-US" sz="2400" b="1">
              <a:solidFill>
                <a:srgbClr val="B97B5E"/>
              </a:solidFill>
              <a:latin typeface="华文宋体" panose="02010600040101010101" charset="-122"/>
              <a:ea typeface="华文宋体" panose="02010600040101010101" charset="-122"/>
            </a:endParaRPr>
          </a:p>
        </p:txBody>
      </p:sp>
      <p:pic>
        <p:nvPicPr>
          <p:cNvPr id="14" name="图片 13" descr="微信图片_202401292317303"/>
          <p:cNvPicPr>
            <a:picLocks noChangeAspect="1"/>
          </p:cNvPicPr>
          <p:nvPr userDrawn="1">
            <p:custDataLst>
              <p:tags r:id="rId2"/>
            </p:custDataLst>
          </p:nvPr>
        </p:nvPicPr>
        <p:blipFill>
          <a:blip r:embed="rId3"/>
          <a:stretch>
            <a:fillRect/>
          </a:stretch>
        </p:blipFill>
        <p:spPr>
          <a:xfrm>
            <a:off x="1600200" y="5852795"/>
            <a:ext cx="1257300" cy="857250"/>
          </a:xfrm>
          <a:prstGeom prst="rect">
            <a:avLst/>
          </a:prstGeom>
        </p:spPr>
      </p:pic>
      <p:pic>
        <p:nvPicPr>
          <p:cNvPr id="2" name="图片 1" descr="2"/>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558165" y="884555"/>
            <a:ext cx="10895330" cy="465645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565CE74E-AB26-4998-AD42-012C4C1AD076}" type="slidenum">
              <a:rPr lang="zh-CN" altLang="en-US" smtClean="0"/>
            </a:fld>
            <a:endParaRPr lang="zh-CN" altLang="en-US"/>
          </a:p>
        </p:txBody>
      </p:sp>
      <p:sp>
        <p:nvSpPr>
          <p:cNvPr id="9" name="文本框 8"/>
          <p:cNvSpPr txBox="1"/>
          <p:nvPr>
            <p:custDataLst>
              <p:tags r:id="rId1"/>
            </p:custDataLst>
          </p:nvPr>
        </p:nvSpPr>
        <p:spPr>
          <a:xfrm>
            <a:off x="2437130" y="6165850"/>
            <a:ext cx="3208655" cy="460375"/>
          </a:xfrm>
          <a:prstGeom prst="rect">
            <a:avLst/>
          </a:prstGeom>
          <a:noFill/>
        </p:spPr>
        <p:txBody>
          <a:bodyPr wrap="square" rtlCol="0">
            <a:spAutoFit/>
          </a:bodyPr>
          <a:p>
            <a:r>
              <a:rPr lang="en-US" altLang="zh-CN" sz="2400" b="1">
                <a:solidFill>
                  <a:srgbClr val="B97B5E"/>
                </a:solidFill>
                <a:latin typeface="华文宋体" panose="02010600040101010101" charset="-122"/>
                <a:ea typeface="华文宋体" panose="02010600040101010101" charset="-122"/>
              </a:rPr>
              <a:t>Freiburg</a:t>
            </a:r>
            <a:r>
              <a:rPr lang="zh-CN" altLang="en-US" sz="2400" b="1">
                <a:solidFill>
                  <a:srgbClr val="B97B5E"/>
                </a:solidFill>
                <a:latin typeface="华文宋体" panose="02010600040101010101" charset="-122"/>
                <a:ea typeface="华文宋体" panose="02010600040101010101" charset="-122"/>
              </a:rPr>
              <a:t>（</a:t>
            </a:r>
            <a:r>
              <a:rPr lang="en-US" altLang="zh-CN" sz="2400" b="1">
                <a:solidFill>
                  <a:srgbClr val="B97B5E"/>
                </a:solidFill>
                <a:latin typeface="华文宋体" panose="02010600040101010101" charset="-122"/>
                <a:ea typeface="华文宋体" panose="02010600040101010101" charset="-122"/>
              </a:rPr>
              <a:t>2023</a:t>
            </a:r>
            <a:r>
              <a:rPr lang="zh-CN" altLang="en-US" sz="2400" b="1">
                <a:solidFill>
                  <a:srgbClr val="B97B5E"/>
                </a:solidFill>
                <a:latin typeface="华文宋体" panose="02010600040101010101" charset="-122"/>
                <a:ea typeface="华文宋体" panose="02010600040101010101" charset="-122"/>
              </a:rPr>
              <a:t>）</a:t>
            </a:r>
            <a:endParaRPr lang="zh-CN" altLang="en-US" sz="2400" b="1">
              <a:solidFill>
                <a:srgbClr val="B97B5E"/>
              </a:solidFill>
              <a:latin typeface="华文宋体" panose="02010600040101010101" charset="-122"/>
              <a:ea typeface="华文宋体" panose="02010600040101010101" charset="-122"/>
            </a:endParaRPr>
          </a:p>
        </p:txBody>
      </p:sp>
      <p:pic>
        <p:nvPicPr>
          <p:cNvPr id="14" name="图片 13" descr="微信图片_202401292317303"/>
          <p:cNvPicPr>
            <a:picLocks noChangeAspect="1"/>
          </p:cNvPicPr>
          <p:nvPr userDrawn="1">
            <p:custDataLst>
              <p:tags r:id="rId2"/>
            </p:custDataLst>
          </p:nvPr>
        </p:nvPicPr>
        <p:blipFill>
          <a:blip r:embed="rId3"/>
          <a:stretch>
            <a:fillRect/>
          </a:stretch>
        </p:blipFill>
        <p:spPr>
          <a:xfrm>
            <a:off x="1600200" y="5852795"/>
            <a:ext cx="1257300" cy="857250"/>
          </a:xfrm>
          <a:prstGeom prst="rect">
            <a:avLst/>
          </a:prstGeom>
        </p:spPr>
      </p:pic>
      <p:pic>
        <p:nvPicPr>
          <p:cNvPr id="2" name="图片 1" descr="3"/>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514985" y="855345"/>
            <a:ext cx="10756265" cy="514731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565CE74E-AB26-4998-AD42-012C4C1AD076}" type="slidenum">
              <a:rPr lang="zh-CN" altLang="en-US" smtClean="0"/>
            </a:fld>
            <a:endParaRPr lang="zh-CN" altLang="en-US"/>
          </a:p>
        </p:txBody>
      </p:sp>
      <p:sp>
        <p:nvSpPr>
          <p:cNvPr id="9" name="文本框 8"/>
          <p:cNvSpPr txBox="1"/>
          <p:nvPr>
            <p:custDataLst>
              <p:tags r:id="rId1"/>
            </p:custDataLst>
          </p:nvPr>
        </p:nvSpPr>
        <p:spPr>
          <a:xfrm>
            <a:off x="2437130" y="6165850"/>
            <a:ext cx="3208655" cy="460375"/>
          </a:xfrm>
          <a:prstGeom prst="rect">
            <a:avLst/>
          </a:prstGeom>
          <a:noFill/>
        </p:spPr>
        <p:txBody>
          <a:bodyPr wrap="square" rtlCol="0">
            <a:spAutoFit/>
          </a:bodyPr>
          <a:p>
            <a:r>
              <a:rPr lang="en-US" altLang="zh-CN" sz="2400" b="1">
                <a:solidFill>
                  <a:srgbClr val="B97B5E"/>
                </a:solidFill>
                <a:latin typeface="华文宋体" panose="02010600040101010101" charset="-122"/>
                <a:ea typeface="华文宋体" panose="02010600040101010101" charset="-122"/>
              </a:rPr>
              <a:t>Freiburg</a:t>
            </a:r>
            <a:r>
              <a:rPr lang="zh-CN" altLang="en-US" sz="2400" b="1">
                <a:solidFill>
                  <a:srgbClr val="B97B5E"/>
                </a:solidFill>
                <a:latin typeface="华文宋体" panose="02010600040101010101" charset="-122"/>
                <a:ea typeface="华文宋体" panose="02010600040101010101" charset="-122"/>
              </a:rPr>
              <a:t>（</a:t>
            </a:r>
            <a:r>
              <a:rPr lang="en-US" altLang="zh-CN" sz="2400" b="1">
                <a:solidFill>
                  <a:srgbClr val="B97B5E"/>
                </a:solidFill>
                <a:latin typeface="华文宋体" panose="02010600040101010101" charset="-122"/>
                <a:ea typeface="华文宋体" panose="02010600040101010101" charset="-122"/>
              </a:rPr>
              <a:t>2023</a:t>
            </a:r>
            <a:r>
              <a:rPr lang="zh-CN" altLang="en-US" sz="2400" b="1">
                <a:solidFill>
                  <a:srgbClr val="B97B5E"/>
                </a:solidFill>
                <a:latin typeface="华文宋体" panose="02010600040101010101" charset="-122"/>
                <a:ea typeface="华文宋体" panose="02010600040101010101" charset="-122"/>
              </a:rPr>
              <a:t>）</a:t>
            </a:r>
            <a:endParaRPr lang="zh-CN" altLang="en-US" sz="2400" b="1">
              <a:solidFill>
                <a:srgbClr val="B97B5E"/>
              </a:solidFill>
              <a:latin typeface="华文宋体" panose="02010600040101010101" charset="-122"/>
              <a:ea typeface="华文宋体" panose="02010600040101010101" charset="-122"/>
            </a:endParaRPr>
          </a:p>
        </p:txBody>
      </p:sp>
      <p:pic>
        <p:nvPicPr>
          <p:cNvPr id="14" name="图片 13" descr="微信图片_202401292317303"/>
          <p:cNvPicPr>
            <a:picLocks noChangeAspect="1"/>
          </p:cNvPicPr>
          <p:nvPr userDrawn="1">
            <p:custDataLst>
              <p:tags r:id="rId2"/>
            </p:custDataLst>
          </p:nvPr>
        </p:nvPicPr>
        <p:blipFill>
          <a:blip r:embed="rId3"/>
          <a:stretch>
            <a:fillRect/>
          </a:stretch>
        </p:blipFill>
        <p:spPr>
          <a:xfrm>
            <a:off x="1600200" y="5852795"/>
            <a:ext cx="1257300" cy="857250"/>
          </a:xfrm>
          <a:prstGeom prst="rect">
            <a:avLst/>
          </a:prstGeom>
        </p:spPr>
      </p:pic>
      <p:pic>
        <p:nvPicPr>
          <p:cNvPr id="2" name="图片 1" descr="6"/>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949325" y="603885"/>
            <a:ext cx="9728200" cy="548132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565CE74E-AB26-4998-AD42-012C4C1AD076}" type="slidenum">
              <a:rPr lang="zh-CN" altLang="en-US" smtClean="0"/>
            </a:fld>
            <a:endParaRPr lang="zh-CN" altLang="en-US"/>
          </a:p>
        </p:txBody>
      </p:sp>
      <p:sp>
        <p:nvSpPr>
          <p:cNvPr id="9" name="文本框 8"/>
          <p:cNvSpPr txBox="1"/>
          <p:nvPr>
            <p:custDataLst>
              <p:tags r:id="rId1"/>
            </p:custDataLst>
          </p:nvPr>
        </p:nvSpPr>
        <p:spPr>
          <a:xfrm>
            <a:off x="2437130" y="6165850"/>
            <a:ext cx="3208655" cy="460375"/>
          </a:xfrm>
          <a:prstGeom prst="rect">
            <a:avLst/>
          </a:prstGeom>
          <a:noFill/>
        </p:spPr>
        <p:txBody>
          <a:bodyPr wrap="square" rtlCol="0">
            <a:spAutoFit/>
          </a:bodyPr>
          <a:p>
            <a:r>
              <a:rPr lang="en-US" altLang="zh-CN" sz="2400" b="1">
                <a:solidFill>
                  <a:srgbClr val="B97B5E"/>
                </a:solidFill>
                <a:latin typeface="华文宋体" panose="02010600040101010101" charset="-122"/>
                <a:ea typeface="华文宋体" panose="02010600040101010101" charset="-122"/>
              </a:rPr>
              <a:t>Freiburg</a:t>
            </a:r>
            <a:r>
              <a:rPr lang="zh-CN" altLang="en-US" sz="2400" b="1">
                <a:solidFill>
                  <a:srgbClr val="B97B5E"/>
                </a:solidFill>
                <a:latin typeface="华文宋体" panose="02010600040101010101" charset="-122"/>
                <a:ea typeface="华文宋体" panose="02010600040101010101" charset="-122"/>
              </a:rPr>
              <a:t>（</a:t>
            </a:r>
            <a:r>
              <a:rPr lang="en-US" altLang="zh-CN" sz="2400" b="1">
                <a:solidFill>
                  <a:srgbClr val="B97B5E"/>
                </a:solidFill>
                <a:latin typeface="华文宋体" panose="02010600040101010101" charset="-122"/>
                <a:ea typeface="华文宋体" panose="02010600040101010101" charset="-122"/>
              </a:rPr>
              <a:t>2023</a:t>
            </a:r>
            <a:r>
              <a:rPr lang="zh-CN" altLang="en-US" sz="2400" b="1">
                <a:solidFill>
                  <a:srgbClr val="B97B5E"/>
                </a:solidFill>
                <a:latin typeface="华文宋体" panose="02010600040101010101" charset="-122"/>
                <a:ea typeface="华文宋体" panose="02010600040101010101" charset="-122"/>
              </a:rPr>
              <a:t>）</a:t>
            </a:r>
            <a:endParaRPr lang="zh-CN" altLang="en-US" sz="2400" b="1">
              <a:solidFill>
                <a:srgbClr val="B97B5E"/>
              </a:solidFill>
              <a:latin typeface="华文宋体" panose="02010600040101010101" charset="-122"/>
              <a:ea typeface="华文宋体" panose="02010600040101010101" charset="-122"/>
            </a:endParaRPr>
          </a:p>
        </p:txBody>
      </p:sp>
      <p:pic>
        <p:nvPicPr>
          <p:cNvPr id="14" name="图片 13" descr="微信图片_202401292317303"/>
          <p:cNvPicPr>
            <a:picLocks noChangeAspect="1"/>
          </p:cNvPicPr>
          <p:nvPr userDrawn="1">
            <p:custDataLst>
              <p:tags r:id="rId2"/>
            </p:custDataLst>
          </p:nvPr>
        </p:nvPicPr>
        <p:blipFill>
          <a:blip r:embed="rId3"/>
          <a:stretch>
            <a:fillRect/>
          </a:stretch>
        </p:blipFill>
        <p:spPr>
          <a:xfrm>
            <a:off x="1600200" y="5852795"/>
            <a:ext cx="1257300" cy="857250"/>
          </a:xfrm>
          <a:prstGeom prst="rect">
            <a:avLst/>
          </a:prstGeom>
        </p:spPr>
      </p:pic>
      <p:pic>
        <p:nvPicPr>
          <p:cNvPr id="2" name="图片 1" descr="7"/>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366395" y="172720"/>
            <a:ext cx="11572240" cy="599313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565CE74E-AB26-4998-AD42-012C4C1AD076}" type="slidenum">
              <a:rPr lang="zh-CN" altLang="en-US" smtClean="0"/>
            </a:fld>
            <a:endParaRPr lang="zh-CN" altLang="en-US"/>
          </a:p>
        </p:txBody>
      </p:sp>
      <p:sp>
        <p:nvSpPr>
          <p:cNvPr id="9" name="文本框 8"/>
          <p:cNvSpPr txBox="1"/>
          <p:nvPr>
            <p:custDataLst>
              <p:tags r:id="rId1"/>
            </p:custDataLst>
          </p:nvPr>
        </p:nvSpPr>
        <p:spPr>
          <a:xfrm>
            <a:off x="2437130" y="6165850"/>
            <a:ext cx="3208655" cy="460375"/>
          </a:xfrm>
          <a:prstGeom prst="rect">
            <a:avLst/>
          </a:prstGeom>
          <a:noFill/>
        </p:spPr>
        <p:txBody>
          <a:bodyPr wrap="square" rtlCol="0">
            <a:spAutoFit/>
          </a:bodyPr>
          <a:p>
            <a:r>
              <a:rPr lang="en-US" altLang="zh-CN" sz="2400" b="1">
                <a:solidFill>
                  <a:srgbClr val="B97B5E"/>
                </a:solidFill>
                <a:latin typeface="华文宋体" panose="02010600040101010101" charset="-122"/>
                <a:ea typeface="华文宋体" panose="02010600040101010101" charset="-122"/>
              </a:rPr>
              <a:t>Freiburg</a:t>
            </a:r>
            <a:r>
              <a:rPr lang="zh-CN" altLang="en-US" sz="2400" b="1">
                <a:solidFill>
                  <a:srgbClr val="B97B5E"/>
                </a:solidFill>
                <a:latin typeface="华文宋体" panose="02010600040101010101" charset="-122"/>
                <a:ea typeface="华文宋体" panose="02010600040101010101" charset="-122"/>
              </a:rPr>
              <a:t>（</a:t>
            </a:r>
            <a:r>
              <a:rPr lang="en-US" altLang="zh-CN" sz="2400" b="1">
                <a:solidFill>
                  <a:srgbClr val="B97B5E"/>
                </a:solidFill>
                <a:latin typeface="华文宋体" panose="02010600040101010101" charset="-122"/>
                <a:ea typeface="华文宋体" panose="02010600040101010101" charset="-122"/>
              </a:rPr>
              <a:t>2023</a:t>
            </a:r>
            <a:r>
              <a:rPr lang="zh-CN" altLang="en-US" sz="2400" b="1">
                <a:solidFill>
                  <a:srgbClr val="B97B5E"/>
                </a:solidFill>
                <a:latin typeface="华文宋体" panose="02010600040101010101" charset="-122"/>
                <a:ea typeface="华文宋体" panose="02010600040101010101" charset="-122"/>
              </a:rPr>
              <a:t>）</a:t>
            </a:r>
            <a:endParaRPr lang="zh-CN" altLang="en-US" sz="2400" b="1">
              <a:solidFill>
                <a:srgbClr val="B97B5E"/>
              </a:solidFill>
              <a:latin typeface="华文宋体" panose="02010600040101010101" charset="-122"/>
              <a:ea typeface="华文宋体" panose="02010600040101010101" charset="-122"/>
            </a:endParaRPr>
          </a:p>
        </p:txBody>
      </p:sp>
      <p:pic>
        <p:nvPicPr>
          <p:cNvPr id="14" name="图片 13" descr="微信图片_202401292317303"/>
          <p:cNvPicPr>
            <a:picLocks noChangeAspect="1"/>
          </p:cNvPicPr>
          <p:nvPr userDrawn="1">
            <p:custDataLst>
              <p:tags r:id="rId2"/>
            </p:custDataLst>
          </p:nvPr>
        </p:nvPicPr>
        <p:blipFill>
          <a:blip r:embed="rId3"/>
          <a:stretch>
            <a:fillRect/>
          </a:stretch>
        </p:blipFill>
        <p:spPr>
          <a:xfrm>
            <a:off x="1600200" y="5852795"/>
            <a:ext cx="1257300" cy="857250"/>
          </a:xfrm>
          <a:prstGeom prst="rect">
            <a:avLst/>
          </a:prstGeom>
        </p:spPr>
      </p:pic>
      <p:pic>
        <p:nvPicPr>
          <p:cNvPr id="2" name="图片 1" descr="8"/>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681355" y="1240790"/>
            <a:ext cx="11325225" cy="369824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565CE74E-AB26-4998-AD42-012C4C1AD076}" type="slidenum">
              <a:rPr lang="zh-CN" altLang="en-US" smtClean="0"/>
            </a:fld>
            <a:endParaRPr lang="zh-CN" altLang="en-US"/>
          </a:p>
        </p:txBody>
      </p:sp>
      <p:sp>
        <p:nvSpPr>
          <p:cNvPr id="9" name="文本框 8"/>
          <p:cNvSpPr txBox="1"/>
          <p:nvPr>
            <p:custDataLst>
              <p:tags r:id="rId1"/>
            </p:custDataLst>
          </p:nvPr>
        </p:nvSpPr>
        <p:spPr>
          <a:xfrm>
            <a:off x="2437130" y="6165850"/>
            <a:ext cx="3208655" cy="460375"/>
          </a:xfrm>
          <a:prstGeom prst="rect">
            <a:avLst/>
          </a:prstGeom>
          <a:noFill/>
        </p:spPr>
        <p:txBody>
          <a:bodyPr wrap="square" rtlCol="0">
            <a:spAutoFit/>
          </a:bodyPr>
          <a:p>
            <a:r>
              <a:rPr lang="en-US" altLang="zh-CN" sz="2400" b="1">
                <a:solidFill>
                  <a:srgbClr val="B97B5E"/>
                </a:solidFill>
                <a:latin typeface="华文宋体" panose="02010600040101010101" charset="-122"/>
                <a:ea typeface="华文宋体" panose="02010600040101010101" charset="-122"/>
              </a:rPr>
              <a:t>Freiburg</a:t>
            </a:r>
            <a:r>
              <a:rPr lang="zh-CN" altLang="en-US" sz="2400" b="1">
                <a:solidFill>
                  <a:srgbClr val="B97B5E"/>
                </a:solidFill>
                <a:latin typeface="华文宋体" panose="02010600040101010101" charset="-122"/>
                <a:ea typeface="华文宋体" panose="02010600040101010101" charset="-122"/>
              </a:rPr>
              <a:t>（</a:t>
            </a:r>
            <a:r>
              <a:rPr lang="en-US" altLang="zh-CN" sz="2400" b="1">
                <a:solidFill>
                  <a:srgbClr val="B97B5E"/>
                </a:solidFill>
                <a:latin typeface="华文宋体" panose="02010600040101010101" charset="-122"/>
                <a:ea typeface="华文宋体" panose="02010600040101010101" charset="-122"/>
              </a:rPr>
              <a:t>2023</a:t>
            </a:r>
            <a:r>
              <a:rPr lang="zh-CN" altLang="en-US" sz="2400" b="1">
                <a:solidFill>
                  <a:srgbClr val="B97B5E"/>
                </a:solidFill>
                <a:latin typeface="华文宋体" panose="02010600040101010101" charset="-122"/>
                <a:ea typeface="华文宋体" panose="02010600040101010101" charset="-122"/>
              </a:rPr>
              <a:t>）</a:t>
            </a:r>
            <a:endParaRPr lang="zh-CN" altLang="en-US" sz="2400" b="1">
              <a:solidFill>
                <a:srgbClr val="B97B5E"/>
              </a:solidFill>
              <a:latin typeface="华文宋体" panose="02010600040101010101" charset="-122"/>
              <a:ea typeface="华文宋体" panose="02010600040101010101" charset="-122"/>
            </a:endParaRPr>
          </a:p>
        </p:txBody>
      </p:sp>
      <p:pic>
        <p:nvPicPr>
          <p:cNvPr id="14" name="图片 13" descr="微信图片_202401292317303"/>
          <p:cNvPicPr>
            <a:picLocks noChangeAspect="1"/>
          </p:cNvPicPr>
          <p:nvPr userDrawn="1">
            <p:custDataLst>
              <p:tags r:id="rId2"/>
            </p:custDataLst>
          </p:nvPr>
        </p:nvPicPr>
        <p:blipFill>
          <a:blip r:embed="rId3"/>
          <a:stretch>
            <a:fillRect/>
          </a:stretch>
        </p:blipFill>
        <p:spPr>
          <a:xfrm>
            <a:off x="1600200" y="5852795"/>
            <a:ext cx="1257300" cy="857250"/>
          </a:xfrm>
          <a:prstGeom prst="rect">
            <a:avLst/>
          </a:prstGeom>
        </p:spPr>
      </p:pic>
      <p:pic>
        <p:nvPicPr>
          <p:cNvPr id="3" name="图片 2" descr="9"/>
          <p:cNvPicPr>
            <a:picLocks noChangeAspect="1"/>
          </p:cNvPicPr>
          <p:nvPr/>
        </p:nvPicPr>
        <p:blipFill>
          <a:blip r:embed="rId4">
            <a:clrChange>
              <a:clrFrom>
                <a:srgbClr val="FFFFFF">
                  <a:alpha val="100000"/>
                </a:srgbClr>
              </a:clrFrom>
              <a:clrTo>
                <a:srgbClr val="FFFFFF">
                  <a:alpha val="100000"/>
                  <a:alpha val="0"/>
                </a:srgbClr>
              </a:clrTo>
            </a:clrChange>
          </a:blip>
          <a:srcRect b="1185"/>
          <a:stretch>
            <a:fillRect/>
          </a:stretch>
        </p:blipFill>
        <p:spPr>
          <a:xfrm>
            <a:off x="1938655" y="572135"/>
            <a:ext cx="8105775" cy="53460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565CE74E-AB26-4998-AD42-012C4C1AD076}" type="slidenum">
              <a:rPr lang="zh-CN" altLang="en-US" smtClean="0"/>
            </a:fld>
            <a:endParaRPr lang="zh-CN" altLang="en-US"/>
          </a:p>
        </p:txBody>
      </p:sp>
      <p:pic>
        <p:nvPicPr>
          <p:cNvPr id="16" name="图片 15" descr="微信图片_202401292317441"/>
          <p:cNvPicPr>
            <a:picLocks noChangeAspect="1"/>
          </p:cNvPicPr>
          <p:nvPr userDrawn="1">
            <p:custDataLst>
              <p:tags r:id="rId1"/>
            </p:custDataLst>
          </p:nvPr>
        </p:nvPicPr>
        <p:blipFill>
          <a:blip r:embed="rId2"/>
          <a:stretch>
            <a:fillRect/>
          </a:stretch>
        </p:blipFill>
        <p:spPr>
          <a:xfrm>
            <a:off x="1677035" y="6007100"/>
            <a:ext cx="1152525" cy="838200"/>
          </a:xfrm>
          <a:prstGeom prst="rect">
            <a:avLst/>
          </a:prstGeom>
        </p:spPr>
      </p:pic>
      <p:sp>
        <p:nvSpPr>
          <p:cNvPr id="9" name="文本框 8"/>
          <p:cNvSpPr txBox="1"/>
          <p:nvPr>
            <p:custDataLst>
              <p:tags r:id="rId3"/>
            </p:custDataLst>
          </p:nvPr>
        </p:nvSpPr>
        <p:spPr>
          <a:xfrm>
            <a:off x="2437130" y="6165850"/>
            <a:ext cx="3208655" cy="460375"/>
          </a:xfrm>
          <a:prstGeom prst="rect">
            <a:avLst/>
          </a:prstGeom>
          <a:noFill/>
        </p:spPr>
        <p:txBody>
          <a:bodyPr wrap="square" rtlCol="0">
            <a:spAutoFit/>
          </a:bodyPr>
          <a:p>
            <a:r>
              <a:rPr lang="en-US" altLang="zh-CN" sz="2400" b="1">
                <a:solidFill>
                  <a:srgbClr val="0C8AC8"/>
                </a:solidFill>
                <a:latin typeface="华文宋体" panose="02010600040101010101" charset="-122"/>
                <a:ea typeface="华文宋体" panose="02010600040101010101" charset="-122"/>
              </a:rPr>
              <a:t>TJUSLS-China</a:t>
            </a:r>
            <a:r>
              <a:rPr lang="zh-CN" altLang="en-US" sz="2400" b="1">
                <a:solidFill>
                  <a:srgbClr val="0C8AC8"/>
                </a:solidFill>
                <a:latin typeface="华文宋体" panose="02010600040101010101" charset="-122"/>
                <a:ea typeface="华文宋体" panose="02010600040101010101" charset="-122"/>
              </a:rPr>
              <a:t>（</a:t>
            </a:r>
            <a:r>
              <a:rPr lang="en-US" altLang="zh-CN" sz="2400" b="1">
                <a:solidFill>
                  <a:srgbClr val="0C8AC8"/>
                </a:solidFill>
                <a:latin typeface="华文宋体" panose="02010600040101010101" charset="-122"/>
                <a:ea typeface="华文宋体" panose="02010600040101010101" charset="-122"/>
              </a:rPr>
              <a:t>2023</a:t>
            </a:r>
            <a:r>
              <a:rPr lang="zh-CN" altLang="en-US" sz="2400" b="1">
                <a:solidFill>
                  <a:srgbClr val="0C8AC8"/>
                </a:solidFill>
                <a:latin typeface="华文宋体" panose="02010600040101010101" charset="-122"/>
                <a:ea typeface="华文宋体" panose="02010600040101010101" charset="-122"/>
              </a:rPr>
              <a:t>）</a:t>
            </a:r>
            <a:endParaRPr lang="zh-CN" altLang="en-US" sz="2400" b="1">
              <a:solidFill>
                <a:srgbClr val="0C8AC8"/>
              </a:solidFill>
              <a:latin typeface="华文宋体" panose="02010600040101010101" charset="-122"/>
              <a:ea typeface="华文宋体" panose="02010600040101010101" charset="-122"/>
            </a:endParaRPr>
          </a:p>
        </p:txBody>
      </p:sp>
      <p:sp>
        <p:nvSpPr>
          <p:cNvPr id="5" name="文本框 4"/>
          <p:cNvSpPr txBox="1"/>
          <p:nvPr>
            <p:custDataLst>
              <p:tags r:id="rId4"/>
            </p:custDataLst>
          </p:nvPr>
        </p:nvSpPr>
        <p:spPr>
          <a:xfrm>
            <a:off x="1602105" y="886460"/>
            <a:ext cx="8554720" cy="4892675"/>
          </a:xfrm>
          <a:prstGeom prst="rect">
            <a:avLst/>
          </a:prstGeom>
          <a:noFill/>
        </p:spPr>
        <p:txBody>
          <a:bodyPr wrap="square" rtlCol="0">
            <a:spAutoFit/>
          </a:bodyPr>
          <a:p>
            <a:r>
              <a:rPr lang="en-US" altLang="zh-CN" sz="2400" b="1">
                <a:latin typeface="宋体" panose="02010600030101010101" pitchFamily="2" charset="-122"/>
                <a:ea typeface="宋体" panose="02010600030101010101" pitchFamily="2" charset="-122"/>
                <a:cs typeface="宋体" panose="02010600030101010101" pitchFamily="2" charset="-122"/>
              </a:rPr>
              <a:t>P-</a:t>
            </a:r>
            <a:r>
              <a:rPr lang="en-US" altLang="zh-CN" sz="2400" b="1">
                <a:latin typeface="宋体" panose="02010600030101010101" pitchFamily="2" charset="-122"/>
                <a:ea typeface="宋体" panose="02010600030101010101" pitchFamily="2" charset="-122"/>
                <a:cs typeface="宋体" panose="02010600030101010101" pitchFamily="2" charset="-122"/>
              </a:rPr>
              <a:t>eat</a:t>
            </a:r>
            <a:endParaRPr lang="en-US" altLang="zh-CN" sz="2400" b="1">
              <a:latin typeface="宋体" panose="02010600030101010101" pitchFamily="2" charset="-122"/>
              <a:ea typeface="宋体" panose="02010600030101010101" pitchFamily="2" charset="-122"/>
              <a:cs typeface="宋体" panose="02010600030101010101" pitchFamily="2" charset="-122"/>
            </a:endParaRPr>
          </a:p>
          <a:p>
            <a:r>
              <a:rPr lang="en-US" altLang="zh-CN" sz="2400" b="1">
                <a:latin typeface="宋体" panose="02010600030101010101" pitchFamily="2" charset="-122"/>
                <a:ea typeface="宋体" panose="02010600030101010101" pitchFamily="2" charset="-122"/>
                <a:cs typeface="宋体" panose="02010600030101010101" pitchFamily="2" charset="-122"/>
              </a:rPr>
              <a:t>Background:</a:t>
            </a:r>
            <a:endParaRPr lang="en-US" altLang="zh-CN" sz="2400" b="1">
              <a:latin typeface="宋体" panose="02010600030101010101" pitchFamily="2" charset="-122"/>
              <a:ea typeface="宋体" panose="02010600030101010101" pitchFamily="2" charset="-122"/>
              <a:cs typeface="宋体" panose="02010600030101010101" pitchFamily="2" charset="-122"/>
            </a:endParaRPr>
          </a:p>
          <a:p>
            <a:r>
              <a:rPr lang="en-US" altLang="zh-CN" sz="2400" b="1">
                <a:latin typeface="宋体" panose="02010600030101010101" pitchFamily="2" charset="-122"/>
                <a:ea typeface="宋体" panose="02010600030101010101" pitchFamily="2" charset="-122"/>
                <a:cs typeface="宋体" panose="02010600030101010101" pitchFamily="2" charset="-122"/>
              </a:rPr>
              <a:t>  </a:t>
            </a:r>
            <a:r>
              <a:rPr lang="zh-CN" altLang="en-US" sz="2400" b="1">
                <a:latin typeface="宋体" panose="02010600030101010101" pitchFamily="2" charset="-122"/>
                <a:ea typeface="宋体" panose="02010600030101010101" pitchFamily="2" charset="-122"/>
                <a:cs typeface="宋体" panose="02010600030101010101" pitchFamily="2" charset="-122"/>
              </a:rPr>
              <a:t>塑料（</a:t>
            </a:r>
            <a:r>
              <a:rPr lang="en-US" altLang="zh-CN" sz="2400" b="1">
                <a:latin typeface="宋体" panose="02010600030101010101" pitchFamily="2" charset="-122"/>
                <a:ea typeface="宋体" panose="02010600030101010101" pitchFamily="2" charset="-122"/>
                <a:cs typeface="宋体" panose="02010600030101010101" pitchFamily="2" charset="-122"/>
              </a:rPr>
              <a:t>PE</a:t>
            </a:r>
            <a:r>
              <a:rPr lang="zh-CN" altLang="en-US" sz="2400" b="1">
                <a:latin typeface="宋体" panose="02010600030101010101" pitchFamily="2" charset="-122"/>
                <a:ea typeface="宋体" panose="02010600030101010101" pitchFamily="2" charset="-122"/>
                <a:cs typeface="宋体" panose="02010600030101010101" pitchFamily="2" charset="-122"/>
              </a:rPr>
              <a:t>）降解的条件苛刻：高温、用于降解的化学物质有害等等</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en-US" altLang="zh-CN" sz="2400" b="1">
                <a:latin typeface="宋体" panose="02010600030101010101" pitchFamily="2" charset="-122"/>
                <a:ea typeface="宋体" panose="02010600030101010101" pitchFamily="2" charset="-122"/>
                <a:cs typeface="宋体" panose="02010600030101010101" pitchFamily="2" charset="-122"/>
              </a:rPr>
              <a:t>  </a:t>
            </a:r>
            <a:r>
              <a:rPr lang="zh-CN" altLang="en-US" sz="2400" b="1">
                <a:latin typeface="宋体" panose="02010600030101010101" pitchFamily="2" charset="-122"/>
                <a:ea typeface="宋体" panose="02010600030101010101" pitchFamily="2" charset="-122"/>
                <a:cs typeface="宋体" panose="02010600030101010101" pitchFamily="2" charset="-122"/>
              </a:rPr>
              <a:t>目前</a:t>
            </a:r>
            <a:r>
              <a:rPr lang="en-US" altLang="zh-CN" sz="2400" b="1">
                <a:latin typeface="宋体" panose="02010600030101010101" pitchFamily="2" charset="-122"/>
                <a:ea typeface="宋体" panose="02010600030101010101" pitchFamily="2" charset="-122"/>
                <a:cs typeface="宋体" panose="02010600030101010101" pitchFamily="2" charset="-122"/>
              </a:rPr>
              <a:t>PE</a:t>
            </a:r>
            <a:r>
              <a:rPr lang="zh-CN" altLang="en-US" sz="2400" b="1">
                <a:latin typeface="宋体" panose="02010600030101010101" pitchFamily="2" charset="-122"/>
                <a:ea typeface="宋体" panose="02010600030101010101" pitchFamily="2" charset="-122"/>
                <a:cs typeface="宋体" panose="02010600030101010101" pitchFamily="2" charset="-122"/>
              </a:rPr>
              <a:t>降解的最关键的步骤是第一步：氧化出羰基</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en-US" altLang="zh-CN" sz="2400" b="1">
                <a:latin typeface="宋体" panose="02010600030101010101" pitchFamily="2" charset="-122"/>
                <a:ea typeface="宋体" panose="02010600030101010101" pitchFamily="2" charset="-122"/>
                <a:cs typeface="宋体" panose="02010600030101010101" pitchFamily="2" charset="-122"/>
              </a:rPr>
              <a:t>  </a:t>
            </a:r>
            <a:r>
              <a:rPr lang="zh-CN" altLang="en-US" sz="2400" b="1">
                <a:latin typeface="宋体" panose="02010600030101010101" pitchFamily="2" charset="-122"/>
                <a:ea typeface="宋体" panose="02010600030101010101" pitchFamily="2" charset="-122"/>
                <a:cs typeface="宋体" panose="02010600030101010101" pitchFamily="2" charset="-122"/>
              </a:rPr>
              <a:t>随后长链断裂为可被微生物代谢的小分子</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en-US" altLang="zh-CN" sz="2400" b="1">
                <a:latin typeface="宋体" panose="02010600030101010101" pitchFamily="2" charset="-122"/>
                <a:ea typeface="宋体" panose="02010600030101010101" pitchFamily="2" charset="-122"/>
                <a:cs typeface="宋体" panose="02010600030101010101" pitchFamily="2" charset="-122"/>
              </a:rPr>
              <a:t>  </a:t>
            </a:r>
            <a:r>
              <a:rPr lang="zh-CN" altLang="en-US" sz="2400" b="1">
                <a:latin typeface="宋体" panose="02010600030101010101" pitchFamily="2" charset="-122"/>
                <a:ea typeface="宋体" panose="02010600030101010101" pitchFamily="2" charset="-122"/>
                <a:cs typeface="宋体" panose="02010600030101010101" pitchFamily="2" charset="-122"/>
              </a:rPr>
              <a:t>运用生物降解的方式，无害、耗能低、污染小，对环境友好</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en-US" altLang="zh-CN" sz="2400" b="1">
                <a:latin typeface="宋体" panose="02010600030101010101" pitchFamily="2" charset="-122"/>
                <a:ea typeface="宋体" panose="02010600030101010101" pitchFamily="2" charset="-122"/>
                <a:cs typeface="宋体" panose="02010600030101010101" pitchFamily="2" charset="-122"/>
              </a:rPr>
              <a:t>  </a:t>
            </a:r>
            <a:r>
              <a:rPr lang="zh-CN" altLang="en-US" sz="2400" b="1">
                <a:latin typeface="宋体" panose="02010600030101010101" pitchFamily="2" charset="-122"/>
                <a:ea typeface="宋体" panose="02010600030101010101" pitchFamily="2" charset="-122"/>
                <a:cs typeface="宋体" panose="02010600030101010101" pitchFamily="2" charset="-122"/>
              </a:rPr>
              <a:t>正好近年来发现的应该是从某种虫子身上提取的蛋白质</a:t>
            </a:r>
            <a:r>
              <a:rPr lang="en-US" altLang="zh-CN" sz="2400" b="1">
                <a:latin typeface="宋体" panose="02010600030101010101" pitchFamily="2" charset="-122"/>
                <a:ea typeface="宋体" panose="02010600030101010101" pitchFamily="2" charset="-122"/>
                <a:cs typeface="宋体" panose="02010600030101010101" pitchFamily="2" charset="-122"/>
              </a:rPr>
              <a:t>PEase</a:t>
            </a:r>
            <a:r>
              <a:rPr lang="zh-CN" altLang="en-US" sz="2400" b="1">
                <a:latin typeface="宋体" panose="02010600030101010101" pitchFamily="2" charset="-122"/>
                <a:ea typeface="宋体" panose="02010600030101010101" pitchFamily="2" charset="-122"/>
                <a:cs typeface="宋体" panose="02010600030101010101" pitchFamily="2" charset="-122"/>
              </a:rPr>
              <a:t>（</a:t>
            </a:r>
            <a:r>
              <a:rPr lang="en-US" altLang="zh-CN" sz="2400" b="1">
                <a:latin typeface="宋体" panose="02010600030101010101" pitchFamily="2" charset="-122"/>
                <a:ea typeface="宋体" panose="02010600030101010101" pitchFamily="2" charset="-122"/>
                <a:cs typeface="宋体" panose="02010600030101010101" pitchFamily="2" charset="-122"/>
              </a:rPr>
              <a:t>Ceres+Demetra</a:t>
            </a:r>
            <a:r>
              <a:rPr lang="zh-CN" altLang="en-US" sz="2400" b="1">
                <a:latin typeface="宋体" panose="02010600030101010101" pitchFamily="2" charset="-122"/>
                <a:ea typeface="宋体" panose="02010600030101010101" pitchFamily="2" charset="-122"/>
                <a:cs typeface="宋体" panose="02010600030101010101" pitchFamily="2" charset="-122"/>
              </a:rPr>
              <a:t>），具有在室温下氧化</a:t>
            </a:r>
            <a:r>
              <a:rPr lang="en-US" altLang="zh-CN" sz="2400" b="1">
                <a:latin typeface="宋体" panose="02010600030101010101" pitchFamily="2" charset="-122"/>
                <a:ea typeface="宋体" panose="02010600030101010101" pitchFamily="2" charset="-122"/>
                <a:cs typeface="宋体" panose="02010600030101010101" pitchFamily="2" charset="-122"/>
              </a:rPr>
              <a:t>PE</a:t>
            </a:r>
            <a:r>
              <a:rPr lang="zh-CN" altLang="en-US" sz="2400" b="1">
                <a:latin typeface="宋体" panose="02010600030101010101" pitchFamily="2" charset="-122"/>
                <a:ea typeface="宋体" panose="02010600030101010101" pitchFamily="2" charset="-122"/>
                <a:cs typeface="宋体" panose="02010600030101010101" pitchFamily="2" charset="-122"/>
              </a:rPr>
              <a:t>的能力。</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en-US" altLang="zh-CN" sz="2400" b="1">
                <a:latin typeface="宋体" panose="02010600030101010101" pitchFamily="2" charset="-122"/>
                <a:ea typeface="宋体" panose="02010600030101010101" pitchFamily="2" charset="-122"/>
                <a:cs typeface="宋体" panose="02010600030101010101" pitchFamily="2" charset="-122"/>
              </a:rPr>
              <a:t>  </a:t>
            </a:r>
            <a:r>
              <a:rPr lang="zh-CN" altLang="en-US" sz="2400" b="1">
                <a:latin typeface="宋体" panose="02010600030101010101" pitchFamily="2" charset="-122"/>
                <a:ea typeface="宋体" panose="02010600030101010101" pitchFamily="2" charset="-122"/>
                <a:cs typeface="宋体" panose="02010600030101010101" pitchFamily="2" charset="-122"/>
              </a:rPr>
              <a:t>存在的问题：</a:t>
            </a:r>
            <a:r>
              <a:rPr lang="en-US" altLang="zh-CN" sz="2400" b="1">
                <a:latin typeface="宋体" panose="02010600030101010101" pitchFamily="2" charset="-122"/>
                <a:ea typeface="宋体" panose="02010600030101010101" pitchFamily="2" charset="-122"/>
                <a:cs typeface="宋体" panose="02010600030101010101" pitchFamily="2" charset="-122"/>
              </a:rPr>
              <a:t>PE</a:t>
            </a:r>
            <a:r>
              <a:rPr lang="zh-CN" altLang="en-US" sz="2400" b="1">
                <a:latin typeface="宋体" panose="02010600030101010101" pitchFamily="2" charset="-122"/>
                <a:ea typeface="宋体" panose="02010600030101010101" pitchFamily="2" charset="-122"/>
                <a:cs typeface="宋体" panose="02010600030101010101" pitchFamily="2" charset="-122"/>
              </a:rPr>
              <a:t>在高温下结构舒展，有利于氧化反应的发生，但是野生型</a:t>
            </a:r>
            <a:r>
              <a:rPr lang="en-US" altLang="zh-CN" sz="2400" b="1">
                <a:latin typeface="宋体" panose="02010600030101010101" pitchFamily="2" charset="-122"/>
                <a:ea typeface="宋体" panose="02010600030101010101" pitchFamily="2" charset="-122"/>
                <a:cs typeface="宋体" panose="02010600030101010101" pitchFamily="2" charset="-122"/>
              </a:rPr>
              <a:t>PEase</a:t>
            </a:r>
            <a:r>
              <a:rPr lang="zh-CN" altLang="en-US" sz="2400" b="1">
                <a:latin typeface="宋体" panose="02010600030101010101" pitchFamily="2" charset="-122"/>
                <a:ea typeface="宋体" panose="02010600030101010101" pitchFamily="2" charset="-122"/>
                <a:cs typeface="宋体" panose="02010600030101010101" pitchFamily="2" charset="-122"/>
              </a:rPr>
              <a:t>的热稳定性较差。</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 </a:t>
            </a:r>
            <a:r>
              <a:rPr lang="en-US" altLang="zh-CN" sz="2400" b="1">
                <a:latin typeface="宋体" panose="02010600030101010101" pitchFamily="2" charset="-122"/>
                <a:ea typeface="宋体" panose="02010600030101010101" pitchFamily="2" charset="-122"/>
                <a:cs typeface="宋体" panose="02010600030101010101" pitchFamily="2" charset="-122"/>
              </a:rPr>
              <a:t> </a:t>
            </a:r>
            <a:r>
              <a:rPr lang="zh-CN" altLang="en-US" sz="2400" b="1">
                <a:latin typeface="宋体" panose="02010600030101010101" pitchFamily="2" charset="-122"/>
                <a:ea typeface="宋体" panose="02010600030101010101" pitchFamily="2" charset="-122"/>
                <a:cs typeface="宋体" panose="02010600030101010101" pitchFamily="2" charset="-122"/>
              </a:rPr>
              <a:t>如果能提升</a:t>
            </a:r>
            <a:r>
              <a:rPr lang="en-US" altLang="zh-CN" sz="2400" b="1">
                <a:latin typeface="宋体" panose="02010600030101010101" pitchFamily="2" charset="-122"/>
                <a:ea typeface="宋体" panose="02010600030101010101" pitchFamily="2" charset="-122"/>
                <a:cs typeface="宋体" panose="02010600030101010101" pitchFamily="2" charset="-122"/>
              </a:rPr>
              <a:t>PEase</a:t>
            </a:r>
            <a:r>
              <a:rPr lang="zh-CN" altLang="en-US" sz="2400" b="1">
                <a:latin typeface="宋体" panose="02010600030101010101" pitchFamily="2" charset="-122"/>
                <a:ea typeface="宋体" panose="02010600030101010101" pitchFamily="2" charset="-122"/>
                <a:cs typeface="宋体" panose="02010600030101010101" pitchFamily="2" charset="-122"/>
              </a:rPr>
              <a:t>的热稳定性，就能通过提高温度提升</a:t>
            </a:r>
            <a:r>
              <a:rPr lang="en-US" altLang="zh-CN" sz="2400" b="1">
                <a:latin typeface="宋体" panose="02010600030101010101" pitchFamily="2" charset="-122"/>
                <a:ea typeface="宋体" panose="02010600030101010101" pitchFamily="2" charset="-122"/>
                <a:cs typeface="宋体" panose="02010600030101010101" pitchFamily="2" charset="-122"/>
              </a:rPr>
              <a:t>PEase</a:t>
            </a:r>
            <a:r>
              <a:rPr lang="zh-CN" altLang="en-US" sz="2400" b="1">
                <a:latin typeface="宋体" panose="02010600030101010101" pitchFamily="2" charset="-122"/>
                <a:ea typeface="宋体" panose="02010600030101010101" pitchFamily="2" charset="-122"/>
                <a:cs typeface="宋体" panose="02010600030101010101" pitchFamily="2" charset="-122"/>
              </a:rPr>
              <a:t>氧化</a:t>
            </a:r>
            <a:r>
              <a:rPr lang="en-US" altLang="zh-CN" sz="2400" b="1">
                <a:latin typeface="宋体" panose="02010600030101010101" pitchFamily="2" charset="-122"/>
                <a:ea typeface="宋体" panose="02010600030101010101" pitchFamily="2" charset="-122"/>
                <a:cs typeface="宋体" panose="02010600030101010101" pitchFamily="2" charset="-122"/>
              </a:rPr>
              <a:t>PE</a:t>
            </a:r>
            <a:r>
              <a:rPr lang="zh-CN" altLang="en-US" sz="2400" b="1">
                <a:latin typeface="宋体" panose="02010600030101010101" pitchFamily="2" charset="-122"/>
                <a:ea typeface="宋体" panose="02010600030101010101" pitchFamily="2" charset="-122"/>
                <a:cs typeface="宋体" panose="02010600030101010101" pitchFamily="2" charset="-122"/>
              </a:rPr>
              <a:t>的速率。</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565CE74E-AB26-4998-AD42-012C4C1AD076}" type="slidenum">
              <a:rPr lang="zh-CN" altLang="en-US" smtClean="0"/>
            </a:fld>
            <a:endParaRPr lang="zh-CN" altLang="en-US"/>
          </a:p>
        </p:txBody>
      </p:sp>
      <p:sp>
        <p:nvSpPr>
          <p:cNvPr id="9" name="文本框 8"/>
          <p:cNvSpPr txBox="1"/>
          <p:nvPr>
            <p:custDataLst>
              <p:tags r:id="rId1"/>
            </p:custDataLst>
          </p:nvPr>
        </p:nvSpPr>
        <p:spPr>
          <a:xfrm>
            <a:off x="2437130" y="6165850"/>
            <a:ext cx="3208655" cy="460375"/>
          </a:xfrm>
          <a:prstGeom prst="rect">
            <a:avLst/>
          </a:prstGeom>
          <a:noFill/>
        </p:spPr>
        <p:txBody>
          <a:bodyPr wrap="square" rtlCol="0">
            <a:spAutoFit/>
          </a:bodyPr>
          <a:p>
            <a:r>
              <a:rPr lang="en-US" altLang="zh-CN" sz="2400" b="1">
                <a:solidFill>
                  <a:srgbClr val="B97B5E"/>
                </a:solidFill>
                <a:latin typeface="华文宋体" panose="02010600040101010101" charset="-122"/>
                <a:ea typeface="华文宋体" panose="02010600040101010101" charset="-122"/>
              </a:rPr>
              <a:t>Freiburg</a:t>
            </a:r>
            <a:r>
              <a:rPr lang="zh-CN" altLang="en-US" sz="2400" b="1">
                <a:solidFill>
                  <a:srgbClr val="B97B5E"/>
                </a:solidFill>
                <a:latin typeface="华文宋体" panose="02010600040101010101" charset="-122"/>
                <a:ea typeface="华文宋体" panose="02010600040101010101" charset="-122"/>
              </a:rPr>
              <a:t>（</a:t>
            </a:r>
            <a:r>
              <a:rPr lang="en-US" altLang="zh-CN" sz="2400" b="1">
                <a:solidFill>
                  <a:srgbClr val="B97B5E"/>
                </a:solidFill>
                <a:latin typeface="华文宋体" panose="02010600040101010101" charset="-122"/>
                <a:ea typeface="华文宋体" panose="02010600040101010101" charset="-122"/>
              </a:rPr>
              <a:t>2023</a:t>
            </a:r>
            <a:r>
              <a:rPr lang="zh-CN" altLang="en-US" sz="2400" b="1">
                <a:solidFill>
                  <a:srgbClr val="B97B5E"/>
                </a:solidFill>
                <a:latin typeface="华文宋体" panose="02010600040101010101" charset="-122"/>
                <a:ea typeface="华文宋体" panose="02010600040101010101" charset="-122"/>
              </a:rPr>
              <a:t>）</a:t>
            </a:r>
            <a:endParaRPr lang="zh-CN" altLang="en-US" sz="2400" b="1">
              <a:solidFill>
                <a:srgbClr val="B97B5E"/>
              </a:solidFill>
              <a:latin typeface="华文宋体" panose="02010600040101010101" charset="-122"/>
              <a:ea typeface="华文宋体" panose="02010600040101010101" charset="-122"/>
            </a:endParaRPr>
          </a:p>
        </p:txBody>
      </p:sp>
      <p:pic>
        <p:nvPicPr>
          <p:cNvPr id="14" name="图片 13" descr="微信图片_202401292317303"/>
          <p:cNvPicPr>
            <a:picLocks noChangeAspect="1"/>
          </p:cNvPicPr>
          <p:nvPr userDrawn="1">
            <p:custDataLst>
              <p:tags r:id="rId2"/>
            </p:custDataLst>
          </p:nvPr>
        </p:nvPicPr>
        <p:blipFill>
          <a:blip r:embed="rId3"/>
          <a:stretch>
            <a:fillRect/>
          </a:stretch>
        </p:blipFill>
        <p:spPr>
          <a:xfrm>
            <a:off x="1600200" y="5852795"/>
            <a:ext cx="1257300" cy="857250"/>
          </a:xfrm>
          <a:prstGeom prst="rect">
            <a:avLst/>
          </a:prstGeom>
        </p:spPr>
      </p:pic>
      <p:sp>
        <p:nvSpPr>
          <p:cNvPr id="3" name="文本框 2"/>
          <p:cNvSpPr txBox="1"/>
          <p:nvPr/>
        </p:nvSpPr>
        <p:spPr>
          <a:xfrm>
            <a:off x="1600200" y="1329690"/>
            <a:ext cx="9242425" cy="4523105"/>
          </a:xfrm>
          <a:prstGeom prst="rect">
            <a:avLst/>
          </a:prstGeom>
          <a:noFill/>
        </p:spPr>
        <p:txBody>
          <a:bodyPr wrap="square" rtlCol="0">
            <a:spAutoFit/>
          </a:bodyPr>
          <a:p>
            <a:r>
              <a:rPr lang="en-US" altLang="zh-CN" sz="2400" b="1">
                <a:latin typeface="宋体" panose="02010600030101010101" pitchFamily="2" charset="-122"/>
                <a:ea typeface="宋体" panose="02010600030101010101" pitchFamily="2" charset="-122"/>
                <a:cs typeface="宋体" panose="02010600030101010101" pitchFamily="2" charset="-122"/>
              </a:rPr>
              <a:t>  </a:t>
            </a:r>
            <a:r>
              <a:rPr lang="zh-CN" altLang="en-US" sz="2400" b="1">
                <a:latin typeface="宋体" panose="02010600030101010101" pitchFamily="2" charset="-122"/>
                <a:ea typeface="宋体" panose="02010600030101010101" pitchFamily="2" charset="-122"/>
                <a:cs typeface="宋体" panose="02010600030101010101" pitchFamily="2" charset="-122"/>
              </a:rPr>
              <a:t>介绍这个项目的主要原因是：它是利用已有的元件组合构建了新的系统。这个项目的设计是非常漂亮的，但是比较尴尬的是，去翻</a:t>
            </a:r>
            <a:r>
              <a:rPr lang="en-US" altLang="zh-CN" sz="2400" b="1">
                <a:latin typeface="宋体" panose="02010600030101010101" pitchFamily="2" charset="-122"/>
                <a:ea typeface="宋体" panose="02010600030101010101" pitchFamily="2" charset="-122"/>
                <a:cs typeface="宋体" panose="02010600030101010101" pitchFamily="2" charset="-122"/>
              </a:rPr>
              <a:t>Wiki</a:t>
            </a:r>
            <a:r>
              <a:rPr lang="zh-CN" altLang="en-US" sz="2400" b="1">
                <a:latin typeface="宋体" panose="02010600030101010101" pitchFamily="2" charset="-122"/>
                <a:ea typeface="宋体" panose="02010600030101010101" pitchFamily="2" charset="-122"/>
                <a:cs typeface="宋体" panose="02010600030101010101" pitchFamily="2" charset="-122"/>
              </a:rPr>
              <a:t>的时候发现他们的实验验证的</a:t>
            </a:r>
            <a:r>
              <a:rPr lang="en-US" altLang="zh-CN" sz="2400" b="1">
                <a:latin typeface="宋体" panose="02010600030101010101" pitchFamily="2" charset="-122"/>
                <a:ea typeface="宋体" panose="02010600030101010101" pitchFamily="2" charset="-122"/>
                <a:cs typeface="宋体" panose="02010600030101010101" pitchFamily="2" charset="-122"/>
              </a:rPr>
              <a:t>bug</a:t>
            </a:r>
            <a:r>
              <a:rPr lang="zh-CN" altLang="en-US" sz="2400" b="1">
                <a:latin typeface="宋体" panose="02010600030101010101" pitchFamily="2" charset="-122"/>
                <a:ea typeface="宋体" panose="02010600030101010101" pitchFamily="2" charset="-122"/>
                <a:cs typeface="宋体" panose="02010600030101010101" pitchFamily="2" charset="-122"/>
              </a:rPr>
              <a:t>非常多。就是几乎每个实验的记录里都有</a:t>
            </a:r>
            <a:r>
              <a:rPr lang="en-US" altLang="zh-CN" sz="2400" b="1">
                <a:latin typeface="宋体" panose="02010600030101010101" pitchFamily="2" charset="-122"/>
                <a:ea typeface="宋体" panose="02010600030101010101" pitchFamily="2" charset="-122"/>
                <a:cs typeface="宋体" panose="02010600030101010101" pitchFamily="2" charset="-122"/>
              </a:rPr>
              <a:t>“Unfortunately”</a:t>
            </a:r>
            <a:r>
              <a:rPr lang="zh-CN" altLang="en-US" sz="2400" b="1">
                <a:latin typeface="宋体" panose="02010600030101010101" pitchFamily="2" charset="-122"/>
                <a:ea typeface="宋体" panose="02010600030101010101" pitchFamily="2" charset="-122"/>
                <a:cs typeface="宋体" panose="02010600030101010101" pitchFamily="2" charset="-122"/>
              </a:rPr>
              <a:t>出现，很多实验都是在排除干扰、找可能的和预期不符</a:t>
            </a:r>
            <a:r>
              <a:rPr lang="zh-CN" altLang="en-US" sz="2400" b="1">
                <a:latin typeface="宋体" panose="02010600030101010101" pitchFamily="2" charset="-122"/>
                <a:ea typeface="宋体" panose="02010600030101010101" pitchFamily="2" charset="-122"/>
                <a:cs typeface="宋体" panose="02010600030101010101" pitchFamily="2" charset="-122"/>
              </a:rPr>
              <a:t>的原因。</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 </a:t>
            </a:r>
            <a:r>
              <a:rPr lang="en-US" altLang="zh-CN" sz="2400" b="1">
                <a:latin typeface="宋体" panose="02010600030101010101" pitchFamily="2" charset="-122"/>
                <a:ea typeface="宋体" panose="02010600030101010101" pitchFamily="2" charset="-122"/>
                <a:cs typeface="宋体" panose="02010600030101010101" pitchFamily="2" charset="-122"/>
              </a:rPr>
              <a:t> </a:t>
            </a:r>
            <a:r>
              <a:rPr lang="zh-CN" altLang="en-US" sz="2400" b="1">
                <a:latin typeface="宋体" panose="02010600030101010101" pitchFamily="2" charset="-122"/>
                <a:ea typeface="宋体" panose="02010600030101010101" pitchFamily="2" charset="-122"/>
                <a:cs typeface="宋体" panose="02010600030101010101" pitchFamily="2" charset="-122"/>
              </a:rPr>
              <a:t>总结了他们遇到的几个问题：</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en-US" altLang="zh-CN" sz="2400" b="1">
                <a:latin typeface="宋体" panose="02010600030101010101" pitchFamily="2" charset="-122"/>
                <a:ea typeface="宋体" panose="02010600030101010101" pitchFamily="2" charset="-122"/>
                <a:cs typeface="宋体" panose="02010600030101010101" pitchFamily="2" charset="-122"/>
              </a:rPr>
              <a:t>1.</a:t>
            </a:r>
            <a:r>
              <a:rPr lang="zh-CN" altLang="en-US" sz="2400" b="1">
                <a:latin typeface="宋体" panose="02010600030101010101" pitchFamily="2" charset="-122"/>
                <a:ea typeface="宋体" panose="02010600030101010101" pitchFamily="2" charset="-122"/>
                <a:cs typeface="宋体" panose="02010600030101010101" pitchFamily="2" charset="-122"/>
              </a:rPr>
              <a:t>常用的</a:t>
            </a:r>
            <a:r>
              <a:rPr lang="en-US" altLang="zh-CN" sz="2400" b="1">
                <a:latin typeface="宋体" panose="02010600030101010101" pitchFamily="2" charset="-122"/>
                <a:ea typeface="宋体" panose="02010600030101010101" pitchFamily="2" charset="-122"/>
                <a:cs typeface="宋体" panose="02010600030101010101" pitchFamily="2" charset="-122"/>
              </a:rPr>
              <a:t>E.coli</a:t>
            </a:r>
            <a:r>
              <a:rPr lang="zh-CN" altLang="en-US" sz="2400" b="1">
                <a:latin typeface="宋体" panose="02010600030101010101" pitchFamily="2" charset="-122"/>
                <a:ea typeface="宋体" panose="02010600030101010101" pitchFamily="2" charset="-122"/>
                <a:cs typeface="宋体" panose="02010600030101010101" pitchFamily="2" charset="-122"/>
              </a:rPr>
              <a:t>的培养基里含有较高浓度的</a:t>
            </a:r>
            <a:r>
              <a:rPr lang="en-US" altLang="zh-CN" sz="2400" b="1">
                <a:latin typeface="宋体" panose="02010600030101010101" pitchFamily="2" charset="-122"/>
                <a:ea typeface="宋体" panose="02010600030101010101" pitchFamily="2" charset="-122"/>
                <a:cs typeface="宋体" panose="02010600030101010101" pitchFamily="2" charset="-122"/>
              </a:rPr>
              <a:t>B12</a:t>
            </a:r>
            <a:r>
              <a:rPr lang="zh-CN" altLang="en-US" sz="2400" b="1">
                <a:latin typeface="宋体" panose="02010600030101010101" pitchFamily="2" charset="-122"/>
                <a:ea typeface="宋体" panose="02010600030101010101" pitchFamily="2" charset="-122"/>
                <a:cs typeface="宋体" panose="02010600030101010101" pitchFamily="2" charset="-122"/>
              </a:rPr>
              <a:t>，直接超过了</a:t>
            </a:r>
            <a:r>
              <a:rPr lang="en-US" altLang="zh-CN" sz="2400" b="1">
                <a:latin typeface="宋体" panose="02010600030101010101" pitchFamily="2" charset="-122"/>
                <a:ea typeface="宋体" panose="02010600030101010101" pitchFamily="2" charset="-122"/>
                <a:cs typeface="宋体" panose="02010600030101010101" pitchFamily="2" charset="-122"/>
              </a:rPr>
              <a:t>riboswitch</a:t>
            </a:r>
            <a:r>
              <a:rPr lang="zh-CN" altLang="en-US" sz="2400" b="1">
                <a:latin typeface="宋体" panose="02010600030101010101" pitchFamily="2" charset="-122"/>
                <a:ea typeface="宋体" panose="02010600030101010101" pitchFamily="2" charset="-122"/>
                <a:cs typeface="宋体" panose="02010600030101010101" pitchFamily="2" charset="-122"/>
              </a:rPr>
              <a:t>开关的阙值</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en-US" altLang="zh-CN" sz="2400" b="1">
                <a:latin typeface="宋体" panose="02010600030101010101" pitchFamily="2" charset="-122"/>
                <a:ea typeface="宋体" panose="02010600030101010101" pitchFamily="2" charset="-122"/>
                <a:cs typeface="宋体" panose="02010600030101010101" pitchFamily="2" charset="-122"/>
              </a:rPr>
              <a:t>2.</a:t>
            </a:r>
            <a:r>
              <a:rPr lang="zh-CN" altLang="en-US" sz="2400" b="1">
                <a:latin typeface="宋体" panose="02010600030101010101" pitchFamily="2" charset="-122"/>
                <a:ea typeface="宋体" panose="02010600030101010101" pitchFamily="2" charset="-122"/>
                <a:cs typeface="宋体" panose="02010600030101010101" pitchFamily="2" charset="-122"/>
              </a:rPr>
              <a:t>他们的启动子老是发生渗漏表达</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en-US" altLang="zh-CN" sz="2400" b="1">
                <a:latin typeface="宋体" panose="02010600030101010101" pitchFamily="2" charset="-122"/>
                <a:ea typeface="宋体" panose="02010600030101010101" pitchFamily="2" charset="-122"/>
                <a:cs typeface="宋体" panose="02010600030101010101" pitchFamily="2" charset="-122"/>
              </a:rPr>
              <a:t>3.riboswitch</a:t>
            </a:r>
            <a:r>
              <a:rPr lang="zh-CN" altLang="en-US" sz="2400" b="1">
                <a:latin typeface="宋体" panose="02010600030101010101" pitchFamily="2" charset="-122"/>
                <a:ea typeface="宋体" panose="02010600030101010101" pitchFamily="2" charset="-122"/>
                <a:cs typeface="宋体" panose="02010600030101010101" pitchFamily="2" charset="-122"/>
              </a:rPr>
              <a:t>本身对下游基因的抑制是不完全的</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en-US" altLang="zh-CN" sz="2400" b="1">
                <a:latin typeface="宋体" panose="02010600030101010101" pitchFamily="2" charset="-122"/>
                <a:ea typeface="宋体" panose="02010600030101010101" pitchFamily="2" charset="-122"/>
                <a:cs typeface="宋体" panose="02010600030101010101" pitchFamily="2" charset="-122"/>
              </a:rPr>
              <a:t>4.</a:t>
            </a:r>
            <a:r>
              <a:rPr lang="zh-CN" altLang="en-US" sz="2400" b="1">
                <a:latin typeface="宋体" panose="02010600030101010101" pitchFamily="2" charset="-122"/>
                <a:ea typeface="宋体" panose="02010600030101010101" pitchFamily="2" charset="-122"/>
                <a:cs typeface="宋体" panose="02010600030101010101" pitchFamily="2" charset="-122"/>
              </a:rPr>
              <a:t>培养基污染</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en-US" altLang="zh-CN" sz="2400" b="1">
                <a:latin typeface="宋体" panose="02010600030101010101" pitchFamily="2" charset="-122"/>
                <a:ea typeface="宋体" panose="02010600030101010101" pitchFamily="2" charset="-122"/>
                <a:cs typeface="宋体" panose="02010600030101010101" pitchFamily="2" charset="-122"/>
              </a:rPr>
              <a:t>5.</a:t>
            </a:r>
            <a:r>
              <a:rPr lang="zh-CN" altLang="en-US" sz="2400" b="1">
                <a:latin typeface="宋体" panose="02010600030101010101" pitchFamily="2" charset="-122"/>
                <a:ea typeface="宋体" panose="02010600030101010101" pitchFamily="2" charset="-122"/>
                <a:cs typeface="宋体" panose="02010600030101010101" pitchFamily="2" charset="-122"/>
              </a:rPr>
              <a:t>选择压力下进化的发生（把生存必须的基因和毒性基因</a:t>
            </a:r>
            <a:r>
              <a:rPr lang="zh-CN" altLang="en-US" sz="2400" b="1">
                <a:latin typeface="宋体" panose="02010600030101010101" pitchFamily="2" charset="-122"/>
                <a:ea typeface="宋体" panose="02010600030101010101" pitchFamily="2" charset="-122"/>
                <a:cs typeface="宋体" panose="02010600030101010101" pitchFamily="2" charset="-122"/>
              </a:rPr>
              <a:t>连到一起）</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565CE74E-AB26-4998-AD42-012C4C1AD076}" type="slidenum">
              <a:rPr lang="zh-CN" altLang="en-US" smtClean="0"/>
            </a:fld>
            <a:endParaRPr lang="zh-CN" altLang="en-US"/>
          </a:p>
        </p:txBody>
      </p:sp>
      <p:sp>
        <p:nvSpPr>
          <p:cNvPr id="9" name="文本框 8"/>
          <p:cNvSpPr txBox="1"/>
          <p:nvPr>
            <p:custDataLst>
              <p:tags r:id="rId1"/>
            </p:custDataLst>
          </p:nvPr>
        </p:nvSpPr>
        <p:spPr>
          <a:xfrm>
            <a:off x="2459990" y="6188710"/>
            <a:ext cx="3208655" cy="460375"/>
          </a:xfrm>
          <a:prstGeom prst="rect">
            <a:avLst/>
          </a:prstGeom>
          <a:noFill/>
        </p:spPr>
        <p:txBody>
          <a:bodyPr wrap="square" rtlCol="0">
            <a:spAutoFit/>
          </a:bodyPr>
          <a:p>
            <a:r>
              <a:rPr lang="en-US" altLang="zh-CN" sz="2400" b="1">
                <a:solidFill>
                  <a:srgbClr val="F391BC"/>
                </a:solidFill>
                <a:latin typeface="华文宋体" panose="02010600040101010101" charset="-122"/>
                <a:ea typeface="华文宋体" panose="02010600040101010101" charset="-122"/>
              </a:rPr>
              <a:t>Mcgill</a:t>
            </a:r>
            <a:r>
              <a:rPr lang="zh-CN" altLang="en-US" sz="2400" b="1">
                <a:solidFill>
                  <a:srgbClr val="F391BC"/>
                </a:solidFill>
                <a:latin typeface="华文宋体" panose="02010600040101010101" charset="-122"/>
                <a:ea typeface="华文宋体" panose="02010600040101010101" charset="-122"/>
              </a:rPr>
              <a:t>（</a:t>
            </a:r>
            <a:r>
              <a:rPr lang="en-US" altLang="zh-CN" sz="2400" b="1">
                <a:solidFill>
                  <a:srgbClr val="F391BC"/>
                </a:solidFill>
                <a:latin typeface="华文宋体" panose="02010600040101010101" charset="-122"/>
                <a:ea typeface="华文宋体" panose="02010600040101010101" charset="-122"/>
              </a:rPr>
              <a:t>2023</a:t>
            </a:r>
            <a:r>
              <a:rPr lang="zh-CN" altLang="en-US" sz="2400" b="1">
                <a:solidFill>
                  <a:srgbClr val="F391BC"/>
                </a:solidFill>
                <a:latin typeface="华文宋体" panose="02010600040101010101" charset="-122"/>
                <a:ea typeface="华文宋体" panose="02010600040101010101" charset="-122"/>
              </a:rPr>
              <a:t>）</a:t>
            </a:r>
            <a:endParaRPr lang="zh-CN" altLang="en-US" sz="2400" b="1">
              <a:solidFill>
                <a:srgbClr val="F391BC"/>
              </a:solidFill>
              <a:latin typeface="华文宋体" panose="02010600040101010101" charset="-122"/>
              <a:ea typeface="华文宋体" panose="02010600040101010101" charset="-122"/>
            </a:endParaRPr>
          </a:p>
        </p:txBody>
      </p:sp>
      <p:pic>
        <p:nvPicPr>
          <p:cNvPr id="5" name="图片 4" descr="屏幕截图 2024-01-30 143726"/>
          <p:cNvPicPr>
            <a:picLocks noChangeAspect="1"/>
          </p:cNvPicPr>
          <p:nvPr/>
        </p:nvPicPr>
        <p:blipFill>
          <a:blip r:embed="rId2">
            <a:clrChange>
              <a:clrFrom>
                <a:srgbClr val="063135">
                  <a:alpha val="100000"/>
                </a:srgbClr>
              </a:clrFrom>
              <a:clrTo>
                <a:srgbClr val="063135">
                  <a:alpha val="100000"/>
                  <a:alpha val="0"/>
                </a:srgbClr>
              </a:clrTo>
            </a:clrChange>
          </a:blip>
          <a:stretch>
            <a:fillRect/>
          </a:stretch>
        </p:blipFill>
        <p:spPr>
          <a:xfrm>
            <a:off x="1857375" y="6054090"/>
            <a:ext cx="602615" cy="602615"/>
          </a:xfrm>
          <a:prstGeom prst="rect">
            <a:avLst/>
          </a:prstGeom>
        </p:spPr>
      </p:pic>
      <p:pic>
        <p:nvPicPr>
          <p:cNvPr id="6" name="图片 5" descr="2"/>
          <p:cNvPicPr>
            <a:picLocks noChangeAspect="1"/>
          </p:cNvPicPr>
          <p:nvPr/>
        </p:nvPicPr>
        <p:blipFill>
          <a:blip r:embed="rId3">
            <a:clrChange>
              <a:clrFrom>
                <a:srgbClr val="F3F1E7">
                  <a:alpha val="100000"/>
                </a:srgbClr>
              </a:clrFrom>
              <a:clrTo>
                <a:srgbClr val="F3F1E7">
                  <a:alpha val="100000"/>
                  <a:alpha val="0"/>
                </a:srgbClr>
              </a:clrTo>
            </a:clrChange>
          </a:blip>
          <a:stretch>
            <a:fillRect/>
          </a:stretch>
        </p:blipFill>
        <p:spPr>
          <a:xfrm>
            <a:off x="1485265" y="894715"/>
            <a:ext cx="9081135" cy="5067935"/>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565CE74E-AB26-4998-AD42-012C4C1AD076}" type="slidenum">
              <a:rPr lang="zh-CN" altLang="en-US" smtClean="0"/>
            </a:fld>
            <a:endParaRPr lang="zh-CN" altLang="en-US"/>
          </a:p>
        </p:txBody>
      </p:sp>
      <p:sp>
        <p:nvSpPr>
          <p:cNvPr id="9" name="文本框 8"/>
          <p:cNvSpPr txBox="1"/>
          <p:nvPr>
            <p:custDataLst>
              <p:tags r:id="rId1"/>
            </p:custDataLst>
          </p:nvPr>
        </p:nvSpPr>
        <p:spPr>
          <a:xfrm>
            <a:off x="2459990" y="6188710"/>
            <a:ext cx="3208655" cy="460375"/>
          </a:xfrm>
          <a:prstGeom prst="rect">
            <a:avLst/>
          </a:prstGeom>
          <a:noFill/>
        </p:spPr>
        <p:txBody>
          <a:bodyPr wrap="square" rtlCol="0">
            <a:spAutoFit/>
          </a:bodyPr>
          <a:p>
            <a:r>
              <a:rPr lang="en-US" altLang="zh-CN" sz="2400" b="1">
                <a:solidFill>
                  <a:srgbClr val="F391BC"/>
                </a:solidFill>
                <a:latin typeface="华文宋体" panose="02010600040101010101" charset="-122"/>
                <a:ea typeface="华文宋体" panose="02010600040101010101" charset="-122"/>
              </a:rPr>
              <a:t>Mcgill</a:t>
            </a:r>
            <a:r>
              <a:rPr lang="zh-CN" altLang="en-US" sz="2400" b="1">
                <a:solidFill>
                  <a:srgbClr val="F391BC"/>
                </a:solidFill>
                <a:latin typeface="华文宋体" panose="02010600040101010101" charset="-122"/>
                <a:ea typeface="华文宋体" panose="02010600040101010101" charset="-122"/>
              </a:rPr>
              <a:t>（</a:t>
            </a:r>
            <a:r>
              <a:rPr lang="en-US" altLang="zh-CN" sz="2400" b="1">
                <a:solidFill>
                  <a:srgbClr val="F391BC"/>
                </a:solidFill>
                <a:latin typeface="华文宋体" panose="02010600040101010101" charset="-122"/>
                <a:ea typeface="华文宋体" panose="02010600040101010101" charset="-122"/>
              </a:rPr>
              <a:t>2023</a:t>
            </a:r>
            <a:r>
              <a:rPr lang="zh-CN" altLang="en-US" sz="2400" b="1">
                <a:solidFill>
                  <a:srgbClr val="F391BC"/>
                </a:solidFill>
                <a:latin typeface="华文宋体" panose="02010600040101010101" charset="-122"/>
                <a:ea typeface="华文宋体" panose="02010600040101010101" charset="-122"/>
              </a:rPr>
              <a:t>）</a:t>
            </a:r>
            <a:endParaRPr lang="zh-CN" altLang="en-US" sz="2400" b="1">
              <a:solidFill>
                <a:srgbClr val="F391BC"/>
              </a:solidFill>
              <a:latin typeface="华文宋体" panose="02010600040101010101" charset="-122"/>
              <a:ea typeface="华文宋体" panose="02010600040101010101" charset="-122"/>
            </a:endParaRPr>
          </a:p>
        </p:txBody>
      </p:sp>
      <p:pic>
        <p:nvPicPr>
          <p:cNvPr id="5" name="图片 4" descr="屏幕截图 2024-01-30 143726"/>
          <p:cNvPicPr>
            <a:picLocks noChangeAspect="1"/>
          </p:cNvPicPr>
          <p:nvPr/>
        </p:nvPicPr>
        <p:blipFill>
          <a:blip r:embed="rId2">
            <a:clrChange>
              <a:clrFrom>
                <a:srgbClr val="063135">
                  <a:alpha val="100000"/>
                </a:srgbClr>
              </a:clrFrom>
              <a:clrTo>
                <a:srgbClr val="063135">
                  <a:alpha val="100000"/>
                  <a:alpha val="0"/>
                </a:srgbClr>
              </a:clrTo>
            </a:clrChange>
          </a:blip>
          <a:stretch>
            <a:fillRect/>
          </a:stretch>
        </p:blipFill>
        <p:spPr>
          <a:xfrm>
            <a:off x="1857375" y="6054090"/>
            <a:ext cx="602615" cy="602615"/>
          </a:xfrm>
          <a:prstGeom prst="rect">
            <a:avLst/>
          </a:prstGeom>
        </p:spPr>
      </p:pic>
      <p:pic>
        <p:nvPicPr>
          <p:cNvPr id="2" name="图片 1" descr="11"/>
          <p:cNvPicPr>
            <a:picLocks noChangeAspect="1"/>
          </p:cNvPicPr>
          <p:nvPr/>
        </p:nvPicPr>
        <p:blipFill>
          <a:blip r:embed="rId3">
            <a:clrChange>
              <a:clrFrom>
                <a:srgbClr val="F3F2E7">
                  <a:alpha val="100000"/>
                </a:srgbClr>
              </a:clrFrom>
              <a:clrTo>
                <a:srgbClr val="F3F2E7">
                  <a:alpha val="100000"/>
                  <a:alpha val="0"/>
                </a:srgbClr>
              </a:clrTo>
            </a:clrChange>
          </a:blip>
          <a:stretch>
            <a:fillRect/>
          </a:stretch>
        </p:blipFill>
        <p:spPr>
          <a:xfrm>
            <a:off x="657225" y="753110"/>
            <a:ext cx="10995660" cy="5227955"/>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565CE74E-AB26-4998-AD42-012C4C1AD076}" type="slidenum">
              <a:rPr lang="zh-CN" altLang="en-US" smtClean="0"/>
            </a:fld>
            <a:endParaRPr lang="zh-CN" altLang="en-US"/>
          </a:p>
        </p:txBody>
      </p:sp>
      <p:sp>
        <p:nvSpPr>
          <p:cNvPr id="3" name="文本框 2"/>
          <p:cNvSpPr txBox="1"/>
          <p:nvPr/>
        </p:nvSpPr>
        <p:spPr>
          <a:xfrm>
            <a:off x="1979930" y="960120"/>
            <a:ext cx="8627745" cy="4892675"/>
          </a:xfrm>
          <a:prstGeom prst="rect">
            <a:avLst/>
          </a:prstGeom>
          <a:noFill/>
        </p:spPr>
        <p:txBody>
          <a:bodyPr wrap="square" rtlCol="0">
            <a:spAutoFit/>
          </a:bodyPr>
          <a:p>
            <a:r>
              <a:rPr lang="zh-CN" altLang="en-US" sz="2400" b="1">
                <a:latin typeface="宋体" panose="02010600030101010101" pitchFamily="2" charset="-122"/>
                <a:ea typeface="宋体" panose="02010600030101010101" pitchFamily="2" charset="-122"/>
                <a:cs typeface="宋体" panose="02010600030101010101" pitchFamily="2" charset="-122"/>
              </a:rPr>
              <a:t>启示：</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en-US" altLang="zh-CN" sz="2400" b="1">
                <a:latin typeface="宋体" panose="02010600030101010101" pitchFamily="2" charset="-122"/>
                <a:ea typeface="宋体" panose="02010600030101010101" pitchFamily="2" charset="-122"/>
                <a:cs typeface="宋体" panose="02010600030101010101" pitchFamily="2" charset="-122"/>
              </a:rPr>
              <a:t>1.</a:t>
            </a:r>
            <a:r>
              <a:rPr lang="zh-CN" altLang="en-US" sz="2400" b="1">
                <a:latin typeface="宋体" panose="02010600030101010101" pitchFamily="2" charset="-122"/>
                <a:ea typeface="宋体" panose="02010600030101010101" pitchFamily="2" charset="-122"/>
                <a:cs typeface="宋体" panose="02010600030101010101" pitchFamily="2" charset="-122"/>
              </a:rPr>
              <a:t>如果我们一开始的思路是从元件上设计一种表达系统，那么必须要考虑到实验的可行性。比如，系统不能太复杂、毒性基因要慎用、要确认所需元件在自己的系统里是否真的像在别人的系统里一样好用。</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en-US" altLang="zh-CN" sz="2400" b="1">
                <a:latin typeface="宋体" panose="02010600030101010101" pitchFamily="2" charset="-122"/>
                <a:ea typeface="宋体" panose="02010600030101010101" pitchFamily="2" charset="-122"/>
                <a:cs typeface="宋体" panose="02010600030101010101" pitchFamily="2" charset="-122"/>
              </a:rPr>
              <a:t>2.</a:t>
            </a:r>
            <a:r>
              <a:rPr lang="zh-CN" altLang="en-US" sz="2400" b="1">
                <a:latin typeface="宋体" panose="02010600030101010101" pitchFamily="2" charset="-122"/>
                <a:ea typeface="宋体" panose="02010600030101010101" pitchFamily="2" charset="-122"/>
                <a:cs typeface="宋体" panose="02010600030101010101" pitchFamily="2" charset="-122"/>
              </a:rPr>
              <a:t>如果偏重于实用性，可能要从问题入手寻找解决方案的思路来设计；偏重于创新性的话，可能还是得从元件或者系统的构建上入手；当然如果能结合起来最好不过了。</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en-US" altLang="zh-CN" sz="2400" b="1">
                <a:latin typeface="宋体" panose="02010600030101010101" pitchFamily="2" charset="-122"/>
                <a:ea typeface="宋体" panose="02010600030101010101" pitchFamily="2" charset="-122"/>
                <a:cs typeface="宋体" panose="02010600030101010101" pitchFamily="2" charset="-122"/>
              </a:rPr>
              <a:t>3.</a:t>
            </a:r>
            <a:r>
              <a:rPr lang="zh-CN" altLang="en-US" sz="2400" b="1">
                <a:latin typeface="宋体" panose="02010600030101010101" pitchFamily="2" charset="-122"/>
                <a:ea typeface="宋体" panose="02010600030101010101" pitchFamily="2" charset="-122"/>
                <a:cs typeface="宋体" panose="02010600030101010101" pitchFamily="2" charset="-122"/>
              </a:rPr>
              <a:t>人类文明实践</a:t>
            </a:r>
            <a:r>
              <a:rPr lang="en-US" altLang="zh-CN" sz="2400" b="1">
                <a:latin typeface="宋体" panose="02010600030101010101" pitchFamily="2" charset="-122"/>
                <a:ea typeface="宋体" panose="02010600030101010101" pitchFamily="2" charset="-122"/>
                <a:cs typeface="宋体" panose="02010600030101010101" pitchFamily="2" charset="-122"/>
              </a:rPr>
              <a:t>=</a:t>
            </a:r>
            <a:r>
              <a:rPr lang="zh-CN" altLang="en-US" sz="2400" b="1">
                <a:latin typeface="宋体" panose="02010600030101010101" pitchFamily="2" charset="-122"/>
                <a:ea typeface="宋体" panose="02010600030101010101" pitchFamily="2" charset="-122"/>
                <a:cs typeface="宋体" panose="02010600030101010101" pitchFamily="2" charset="-122"/>
              </a:rPr>
              <a:t>找企业合作</a:t>
            </a:r>
            <a:r>
              <a:rPr lang="en-US" altLang="zh-CN" sz="2400" b="1">
                <a:latin typeface="宋体" panose="02010600030101010101" pitchFamily="2" charset="-122"/>
                <a:ea typeface="宋体" panose="02010600030101010101" pitchFamily="2" charset="-122"/>
                <a:cs typeface="宋体" panose="02010600030101010101" pitchFamily="2" charset="-122"/>
              </a:rPr>
              <a:t>+</a:t>
            </a:r>
            <a:r>
              <a:rPr lang="zh-CN" altLang="en-US" sz="2400" b="1">
                <a:latin typeface="宋体" panose="02010600030101010101" pitchFamily="2" charset="-122"/>
                <a:ea typeface="宋体" panose="02010600030101010101" pitchFamily="2" charset="-122"/>
                <a:cs typeface="宋体" panose="02010600030101010101" pitchFamily="2" charset="-122"/>
              </a:rPr>
              <a:t>教小朋友</a:t>
            </a:r>
            <a:r>
              <a:rPr lang="zh-CN" altLang="en-US" sz="2400" b="1">
                <a:latin typeface="宋体" panose="02010600030101010101" pitchFamily="2" charset="-122"/>
                <a:ea typeface="宋体" panose="02010600030101010101" pitchFamily="2" charset="-122"/>
                <a:cs typeface="宋体" panose="02010600030101010101" pitchFamily="2" charset="-122"/>
              </a:rPr>
              <a:t>合成生物学</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en-US" altLang="zh-CN" sz="2400" b="1">
                <a:latin typeface="宋体" panose="02010600030101010101" pitchFamily="2" charset="-122"/>
                <a:ea typeface="宋体" panose="02010600030101010101" pitchFamily="2" charset="-122"/>
                <a:cs typeface="宋体" panose="02010600030101010101" pitchFamily="2" charset="-122"/>
              </a:rPr>
              <a:t>4.</a:t>
            </a:r>
            <a:r>
              <a:rPr lang="zh-CN" altLang="en-US" sz="2400" b="1">
                <a:latin typeface="宋体" panose="02010600030101010101" pitchFamily="2" charset="-122"/>
                <a:ea typeface="宋体" panose="02010600030101010101" pitchFamily="2" charset="-122"/>
                <a:cs typeface="宋体" panose="02010600030101010101" pitchFamily="2" charset="-122"/>
              </a:rPr>
              <a:t>建模：根据已有的数据建立一个模型，输入新的突变体的基本信息能够预测是否具有某种特性（辅助筛选）</a:t>
            </a:r>
            <a:r>
              <a:rPr lang="en-US" altLang="zh-CN" sz="2400" b="1">
                <a:latin typeface="宋体" panose="02010600030101010101" pitchFamily="2" charset="-122"/>
                <a:ea typeface="宋体" panose="02010600030101010101" pitchFamily="2" charset="-122"/>
                <a:cs typeface="宋体" panose="02010600030101010101" pitchFamily="2" charset="-122"/>
              </a:rPr>
              <a:t>/</a:t>
            </a:r>
            <a:r>
              <a:rPr lang="zh-CN" altLang="en-US" sz="2400" b="1">
                <a:latin typeface="宋体" panose="02010600030101010101" pitchFamily="2" charset="-122"/>
                <a:ea typeface="宋体" panose="02010600030101010101" pitchFamily="2" charset="-122"/>
                <a:cs typeface="宋体" panose="02010600030101010101" pitchFamily="2" charset="-122"/>
              </a:rPr>
              <a:t>实验数据处理绘制成曲线等等，来标定表型的变化。（这两个队伍的建模</a:t>
            </a:r>
            <a:r>
              <a:rPr lang="zh-CN" altLang="en-US" sz="2400" b="1">
                <a:latin typeface="宋体" panose="02010600030101010101" pitchFamily="2" charset="-122"/>
                <a:ea typeface="宋体" panose="02010600030101010101" pitchFamily="2" charset="-122"/>
                <a:cs typeface="宋体" panose="02010600030101010101" pitchFamily="2" charset="-122"/>
              </a:rPr>
              <a:t>应该都还是不错的）</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565CE74E-AB26-4998-AD42-012C4C1AD076}" type="slidenum">
              <a:rPr lang="zh-CN" altLang="en-US" smtClean="0"/>
            </a:fld>
            <a:endParaRPr lang="zh-CN" altLang="en-US"/>
          </a:p>
        </p:txBody>
      </p:sp>
      <p:pic>
        <p:nvPicPr>
          <p:cNvPr id="16" name="图片 15" descr="微信图片_202401292317441"/>
          <p:cNvPicPr>
            <a:picLocks noChangeAspect="1"/>
          </p:cNvPicPr>
          <p:nvPr userDrawn="1">
            <p:custDataLst>
              <p:tags r:id="rId1"/>
            </p:custDataLst>
          </p:nvPr>
        </p:nvPicPr>
        <p:blipFill>
          <a:blip r:embed="rId2"/>
          <a:stretch>
            <a:fillRect/>
          </a:stretch>
        </p:blipFill>
        <p:spPr>
          <a:xfrm>
            <a:off x="1677035" y="6007100"/>
            <a:ext cx="1152525" cy="838200"/>
          </a:xfrm>
          <a:prstGeom prst="rect">
            <a:avLst/>
          </a:prstGeom>
        </p:spPr>
      </p:pic>
      <p:sp>
        <p:nvSpPr>
          <p:cNvPr id="9" name="文本框 8"/>
          <p:cNvSpPr txBox="1"/>
          <p:nvPr>
            <p:custDataLst>
              <p:tags r:id="rId3"/>
            </p:custDataLst>
          </p:nvPr>
        </p:nvSpPr>
        <p:spPr>
          <a:xfrm>
            <a:off x="2437130" y="6165850"/>
            <a:ext cx="3208655" cy="460375"/>
          </a:xfrm>
          <a:prstGeom prst="rect">
            <a:avLst/>
          </a:prstGeom>
          <a:noFill/>
        </p:spPr>
        <p:txBody>
          <a:bodyPr wrap="square" rtlCol="0">
            <a:spAutoFit/>
          </a:bodyPr>
          <a:p>
            <a:r>
              <a:rPr lang="en-US" altLang="zh-CN" sz="2400" b="1">
                <a:solidFill>
                  <a:srgbClr val="0C8AC8"/>
                </a:solidFill>
                <a:latin typeface="华文宋体" panose="02010600040101010101" charset="-122"/>
                <a:ea typeface="华文宋体" panose="02010600040101010101" charset="-122"/>
              </a:rPr>
              <a:t>TJUSLS-China</a:t>
            </a:r>
            <a:r>
              <a:rPr lang="zh-CN" altLang="en-US" sz="2400" b="1">
                <a:solidFill>
                  <a:srgbClr val="0C8AC8"/>
                </a:solidFill>
                <a:latin typeface="华文宋体" panose="02010600040101010101" charset="-122"/>
                <a:ea typeface="华文宋体" panose="02010600040101010101" charset="-122"/>
              </a:rPr>
              <a:t>（</a:t>
            </a:r>
            <a:r>
              <a:rPr lang="en-US" altLang="zh-CN" sz="2400" b="1">
                <a:solidFill>
                  <a:srgbClr val="0C8AC8"/>
                </a:solidFill>
                <a:latin typeface="华文宋体" panose="02010600040101010101" charset="-122"/>
                <a:ea typeface="华文宋体" panose="02010600040101010101" charset="-122"/>
              </a:rPr>
              <a:t>2023</a:t>
            </a:r>
            <a:r>
              <a:rPr lang="zh-CN" altLang="en-US" sz="2400" b="1">
                <a:solidFill>
                  <a:srgbClr val="0C8AC8"/>
                </a:solidFill>
                <a:latin typeface="华文宋体" panose="02010600040101010101" charset="-122"/>
                <a:ea typeface="华文宋体" panose="02010600040101010101" charset="-122"/>
              </a:rPr>
              <a:t>）</a:t>
            </a:r>
            <a:endParaRPr lang="zh-CN" altLang="en-US" sz="2400" b="1">
              <a:solidFill>
                <a:srgbClr val="0C8AC8"/>
              </a:solidFill>
              <a:latin typeface="华文宋体" panose="02010600040101010101" charset="-122"/>
              <a:ea typeface="华文宋体" panose="02010600040101010101" charset="-122"/>
            </a:endParaRPr>
          </a:p>
        </p:txBody>
      </p:sp>
      <p:pic>
        <p:nvPicPr>
          <p:cNvPr id="6" name="图片 5" descr="1"/>
          <p:cNvPicPr>
            <a:picLocks noChangeAspect="1"/>
          </p:cNvPicPr>
          <p:nvPr>
            <p:custDataLst>
              <p:tags r:id="rId4"/>
            </p:custDataLst>
          </p:nvPr>
        </p:nvPicPr>
        <p:blipFill>
          <a:blip r:embed="rId5"/>
          <a:stretch>
            <a:fillRect/>
          </a:stretch>
        </p:blipFill>
        <p:spPr>
          <a:xfrm>
            <a:off x="1151255" y="603885"/>
            <a:ext cx="8230870" cy="4481195"/>
          </a:xfrm>
          <a:prstGeom prst="rect">
            <a:avLst/>
          </a:prstGeom>
        </p:spPr>
      </p:pic>
      <p:pic>
        <p:nvPicPr>
          <p:cNvPr id="10" name="图片 9" descr="6"/>
          <p:cNvPicPr>
            <a:picLocks noChangeAspect="1"/>
          </p:cNvPicPr>
          <p:nvPr>
            <p:custDataLst>
              <p:tags r:id="rId6"/>
            </p:custDataLst>
          </p:nvPr>
        </p:nvPicPr>
        <p:blipFill>
          <a:blip r:embed="rId7"/>
          <a:stretch>
            <a:fillRect/>
          </a:stretch>
        </p:blipFill>
        <p:spPr>
          <a:xfrm>
            <a:off x="5985510" y="4752975"/>
            <a:ext cx="5217160" cy="174371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565CE74E-AB26-4998-AD42-012C4C1AD076}" type="slidenum">
              <a:rPr lang="zh-CN" altLang="en-US" smtClean="0"/>
            </a:fld>
            <a:endParaRPr lang="zh-CN" altLang="en-US"/>
          </a:p>
        </p:txBody>
      </p:sp>
      <p:pic>
        <p:nvPicPr>
          <p:cNvPr id="16" name="图片 15" descr="微信图片_202401292317441"/>
          <p:cNvPicPr>
            <a:picLocks noChangeAspect="1"/>
          </p:cNvPicPr>
          <p:nvPr userDrawn="1">
            <p:custDataLst>
              <p:tags r:id="rId1"/>
            </p:custDataLst>
          </p:nvPr>
        </p:nvPicPr>
        <p:blipFill>
          <a:blip r:embed="rId2"/>
          <a:stretch>
            <a:fillRect/>
          </a:stretch>
        </p:blipFill>
        <p:spPr>
          <a:xfrm>
            <a:off x="1677035" y="6007100"/>
            <a:ext cx="1152525" cy="838200"/>
          </a:xfrm>
          <a:prstGeom prst="rect">
            <a:avLst/>
          </a:prstGeom>
        </p:spPr>
      </p:pic>
      <p:sp>
        <p:nvSpPr>
          <p:cNvPr id="9" name="文本框 8"/>
          <p:cNvSpPr txBox="1"/>
          <p:nvPr>
            <p:custDataLst>
              <p:tags r:id="rId3"/>
            </p:custDataLst>
          </p:nvPr>
        </p:nvSpPr>
        <p:spPr>
          <a:xfrm>
            <a:off x="2437130" y="6165850"/>
            <a:ext cx="3208655" cy="460375"/>
          </a:xfrm>
          <a:prstGeom prst="rect">
            <a:avLst/>
          </a:prstGeom>
          <a:noFill/>
        </p:spPr>
        <p:txBody>
          <a:bodyPr wrap="square" rtlCol="0">
            <a:spAutoFit/>
          </a:bodyPr>
          <a:p>
            <a:r>
              <a:rPr lang="en-US" altLang="zh-CN" sz="2400" b="1">
                <a:solidFill>
                  <a:srgbClr val="0C8AC8"/>
                </a:solidFill>
                <a:latin typeface="华文宋体" panose="02010600040101010101" charset="-122"/>
                <a:ea typeface="华文宋体" panose="02010600040101010101" charset="-122"/>
              </a:rPr>
              <a:t>TJUSLS-China</a:t>
            </a:r>
            <a:r>
              <a:rPr lang="zh-CN" altLang="en-US" sz="2400" b="1">
                <a:solidFill>
                  <a:srgbClr val="0C8AC8"/>
                </a:solidFill>
                <a:latin typeface="华文宋体" panose="02010600040101010101" charset="-122"/>
                <a:ea typeface="华文宋体" panose="02010600040101010101" charset="-122"/>
              </a:rPr>
              <a:t>（</a:t>
            </a:r>
            <a:r>
              <a:rPr lang="en-US" altLang="zh-CN" sz="2400" b="1">
                <a:solidFill>
                  <a:srgbClr val="0C8AC8"/>
                </a:solidFill>
                <a:latin typeface="华文宋体" panose="02010600040101010101" charset="-122"/>
                <a:ea typeface="华文宋体" panose="02010600040101010101" charset="-122"/>
              </a:rPr>
              <a:t>2023</a:t>
            </a:r>
            <a:r>
              <a:rPr lang="zh-CN" altLang="en-US" sz="2400" b="1">
                <a:solidFill>
                  <a:srgbClr val="0C8AC8"/>
                </a:solidFill>
                <a:latin typeface="华文宋体" panose="02010600040101010101" charset="-122"/>
                <a:ea typeface="华文宋体" panose="02010600040101010101" charset="-122"/>
              </a:rPr>
              <a:t>）</a:t>
            </a:r>
            <a:endParaRPr lang="zh-CN" altLang="en-US" sz="2400" b="1">
              <a:solidFill>
                <a:srgbClr val="0C8AC8"/>
              </a:solidFill>
              <a:latin typeface="华文宋体" panose="02010600040101010101" charset="-122"/>
              <a:ea typeface="华文宋体" panose="02010600040101010101" charset="-122"/>
            </a:endParaRPr>
          </a:p>
        </p:txBody>
      </p:sp>
      <p:pic>
        <p:nvPicPr>
          <p:cNvPr id="5" name="图片 4" descr="2"/>
          <p:cNvPicPr>
            <a:picLocks noChangeAspect="1"/>
          </p:cNvPicPr>
          <p:nvPr>
            <p:custDataLst>
              <p:tags r:id="rId4"/>
            </p:custDataLst>
          </p:nvPr>
        </p:nvPicPr>
        <p:blipFill>
          <a:blip r:embed="rId5"/>
          <a:stretch>
            <a:fillRect/>
          </a:stretch>
        </p:blipFill>
        <p:spPr>
          <a:xfrm>
            <a:off x="1263650" y="1096010"/>
            <a:ext cx="9201150" cy="50546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565CE74E-AB26-4998-AD42-012C4C1AD076}" type="slidenum">
              <a:rPr lang="zh-CN" altLang="en-US" smtClean="0"/>
            </a:fld>
            <a:endParaRPr lang="zh-CN" altLang="en-US"/>
          </a:p>
        </p:txBody>
      </p:sp>
      <p:pic>
        <p:nvPicPr>
          <p:cNvPr id="16" name="图片 15" descr="微信图片_202401292317441"/>
          <p:cNvPicPr>
            <a:picLocks noChangeAspect="1"/>
          </p:cNvPicPr>
          <p:nvPr userDrawn="1">
            <p:custDataLst>
              <p:tags r:id="rId1"/>
            </p:custDataLst>
          </p:nvPr>
        </p:nvPicPr>
        <p:blipFill>
          <a:blip r:embed="rId2"/>
          <a:stretch>
            <a:fillRect/>
          </a:stretch>
        </p:blipFill>
        <p:spPr>
          <a:xfrm>
            <a:off x="1677035" y="6007100"/>
            <a:ext cx="1152525" cy="838200"/>
          </a:xfrm>
          <a:prstGeom prst="rect">
            <a:avLst/>
          </a:prstGeom>
        </p:spPr>
      </p:pic>
      <p:sp>
        <p:nvSpPr>
          <p:cNvPr id="9" name="文本框 8"/>
          <p:cNvSpPr txBox="1"/>
          <p:nvPr>
            <p:custDataLst>
              <p:tags r:id="rId3"/>
            </p:custDataLst>
          </p:nvPr>
        </p:nvSpPr>
        <p:spPr>
          <a:xfrm>
            <a:off x="2437130" y="6165850"/>
            <a:ext cx="3208655" cy="460375"/>
          </a:xfrm>
          <a:prstGeom prst="rect">
            <a:avLst/>
          </a:prstGeom>
          <a:noFill/>
        </p:spPr>
        <p:txBody>
          <a:bodyPr wrap="square" rtlCol="0">
            <a:spAutoFit/>
          </a:bodyPr>
          <a:p>
            <a:r>
              <a:rPr lang="en-US" altLang="zh-CN" sz="2400" b="1">
                <a:solidFill>
                  <a:srgbClr val="0C8AC8"/>
                </a:solidFill>
                <a:latin typeface="华文宋体" panose="02010600040101010101" charset="-122"/>
                <a:ea typeface="华文宋体" panose="02010600040101010101" charset="-122"/>
              </a:rPr>
              <a:t>TJUSLS-China</a:t>
            </a:r>
            <a:r>
              <a:rPr lang="zh-CN" altLang="en-US" sz="2400" b="1">
                <a:solidFill>
                  <a:srgbClr val="0C8AC8"/>
                </a:solidFill>
                <a:latin typeface="华文宋体" panose="02010600040101010101" charset="-122"/>
                <a:ea typeface="华文宋体" panose="02010600040101010101" charset="-122"/>
              </a:rPr>
              <a:t>（</a:t>
            </a:r>
            <a:r>
              <a:rPr lang="en-US" altLang="zh-CN" sz="2400" b="1">
                <a:solidFill>
                  <a:srgbClr val="0C8AC8"/>
                </a:solidFill>
                <a:latin typeface="华文宋体" panose="02010600040101010101" charset="-122"/>
                <a:ea typeface="华文宋体" panose="02010600040101010101" charset="-122"/>
              </a:rPr>
              <a:t>2023</a:t>
            </a:r>
            <a:r>
              <a:rPr lang="zh-CN" altLang="en-US" sz="2400" b="1">
                <a:solidFill>
                  <a:srgbClr val="0C8AC8"/>
                </a:solidFill>
                <a:latin typeface="华文宋体" panose="02010600040101010101" charset="-122"/>
                <a:ea typeface="华文宋体" panose="02010600040101010101" charset="-122"/>
              </a:rPr>
              <a:t>）</a:t>
            </a:r>
            <a:endParaRPr lang="zh-CN" altLang="en-US" sz="2400" b="1">
              <a:solidFill>
                <a:srgbClr val="0C8AC8"/>
              </a:solidFill>
              <a:latin typeface="华文宋体" panose="02010600040101010101" charset="-122"/>
              <a:ea typeface="华文宋体" panose="02010600040101010101" charset="-122"/>
            </a:endParaRPr>
          </a:p>
        </p:txBody>
      </p:sp>
      <p:sp>
        <p:nvSpPr>
          <p:cNvPr id="5" name="文本框 4"/>
          <p:cNvSpPr txBox="1"/>
          <p:nvPr>
            <p:custDataLst>
              <p:tags r:id="rId4"/>
            </p:custDataLst>
          </p:nvPr>
        </p:nvSpPr>
        <p:spPr>
          <a:xfrm>
            <a:off x="2378075" y="778510"/>
            <a:ext cx="6720840" cy="368300"/>
          </a:xfrm>
          <a:prstGeom prst="rect">
            <a:avLst/>
          </a:prstGeom>
          <a:noFill/>
        </p:spPr>
        <p:txBody>
          <a:bodyPr wrap="square" rtlCol="0">
            <a:spAutoFit/>
          </a:bodyPr>
          <a:p>
            <a:r>
              <a:rPr lang="zh-CN" altLang="en-US"/>
              <a:t>实验设计：</a:t>
            </a:r>
            <a:r>
              <a:rPr lang="en-US" altLang="zh-CN"/>
              <a:t>1.</a:t>
            </a:r>
            <a:r>
              <a:rPr lang="zh-CN" altLang="en-US"/>
              <a:t>寻找可能的突变</a:t>
            </a:r>
            <a:r>
              <a:rPr lang="en-US" altLang="zh-CN"/>
              <a:t>2.</a:t>
            </a:r>
            <a:r>
              <a:rPr lang="zh-CN" altLang="en-US"/>
              <a:t>计算机模拟筛选</a:t>
            </a:r>
            <a:r>
              <a:rPr lang="en-US" altLang="zh-CN"/>
              <a:t>3.</a:t>
            </a:r>
            <a:r>
              <a:rPr lang="zh-CN" altLang="en-US"/>
              <a:t>实验验证</a:t>
            </a:r>
            <a:endParaRPr lang="zh-CN" altLang="en-US"/>
          </a:p>
        </p:txBody>
      </p:sp>
      <p:pic>
        <p:nvPicPr>
          <p:cNvPr id="6" name="图片 5" descr="7"/>
          <p:cNvPicPr>
            <a:picLocks noChangeAspect="1"/>
          </p:cNvPicPr>
          <p:nvPr>
            <p:custDataLst>
              <p:tags r:id="rId5"/>
            </p:custDataLst>
          </p:nvPr>
        </p:nvPicPr>
        <p:blipFill>
          <a:blip r:embed="rId6">
            <a:clrChange>
              <a:clrFrom>
                <a:srgbClr val="E6EDF3">
                  <a:alpha val="100000"/>
                </a:srgbClr>
              </a:clrFrom>
              <a:clrTo>
                <a:srgbClr val="E6EDF3">
                  <a:alpha val="100000"/>
                  <a:alpha val="0"/>
                </a:srgbClr>
              </a:clrTo>
            </a:clrChange>
          </a:blip>
          <a:stretch>
            <a:fillRect/>
          </a:stretch>
        </p:blipFill>
        <p:spPr>
          <a:xfrm>
            <a:off x="894715" y="959485"/>
            <a:ext cx="9566910" cy="535813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565CE74E-AB26-4998-AD42-012C4C1AD076}" type="slidenum">
              <a:rPr lang="zh-CN" altLang="en-US" smtClean="0"/>
            </a:fld>
            <a:endParaRPr lang="zh-CN" altLang="en-US"/>
          </a:p>
        </p:txBody>
      </p:sp>
      <p:pic>
        <p:nvPicPr>
          <p:cNvPr id="16" name="图片 15" descr="微信图片_202401292317441"/>
          <p:cNvPicPr>
            <a:picLocks noChangeAspect="1"/>
          </p:cNvPicPr>
          <p:nvPr userDrawn="1">
            <p:custDataLst>
              <p:tags r:id="rId1"/>
            </p:custDataLst>
          </p:nvPr>
        </p:nvPicPr>
        <p:blipFill>
          <a:blip r:embed="rId2"/>
          <a:stretch>
            <a:fillRect/>
          </a:stretch>
        </p:blipFill>
        <p:spPr>
          <a:xfrm>
            <a:off x="1677035" y="6007100"/>
            <a:ext cx="1152525" cy="838200"/>
          </a:xfrm>
          <a:prstGeom prst="rect">
            <a:avLst/>
          </a:prstGeom>
        </p:spPr>
      </p:pic>
      <p:sp>
        <p:nvSpPr>
          <p:cNvPr id="9" name="文本框 8"/>
          <p:cNvSpPr txBox="1"/>
          <p:nvPr>
            <p:custDataLst>
              <p:tags r:id="rId3"/>
            </p:custDataLst>
          </p:nvPr>
        </p:nvSpPr>
        <p:spPr>
          <a:xfrm>
            <a:off x="2437130" y="6165850"/>
            <a:ext cx="3208655" cy="460375"/>
          </a:xfrm>
          <a:prstGeom prst="rect">
            <a:avLst/>
          </a:prstGeom>
          <a:noFill/>
        </p:spPr>
        <p:txBody>
          <a:bodyPr wrap="square" rtlCol="0">
            <a:spAutoFit/>
          </a:bodyPr>
          <a:p>
            <a:r>
              <a:rPr lang="en-US" altLang="zh-CN" sz="2400" b="1">
                <a:solidFill>
                  <a:srgbClr val="0C8AC8"/>
                </a:solidFill>
                <a:latin typeface="华文宋体" panose="02010600040101010101" charset="-122"/>
                <a:ea typeface="华文宋体" panose="02010600040101010101" charset="-122"/>
              </a:rPr>
              <a:t>TJUSLS-China</a:t>
            </a:r>
            <a:r>
              <a:rPr lang="zh-CN" altLang="en-US" sz="2400" b="1">
                <a:solidFill>
                  <a:srgbClr val="0C8AC8"/>
                </a:solidFill>
                <a:latin typeface="华文宋体" panose="02010600040101010101" charset="-122"/>
                <a:ea typeface="华文宋体" panose="02010600040101010101" charset="-122"/>
              </a:rPr>
              <a:t>（</a:t>
            </a:r>
            <a:r>
              <a:rPr lang="en-US" altLang="zh-CN" sz="2400" b="1">
                <a:solidFill>
                  <a:srgbClr val="0C8AC8"/>
                </a:solidFill>
                <a:latin typeface="华文宋体" panose="02010600040101010101" charset="-122"/>
                <a:ea typeface="华文宋体" panose="02010600040101010101" charset="-122"/>
              </a:rPr>
              <a:t>2023</a:t>
            </a:r>
            <a:r>
              <a:rPr lang="zh-CN" altLang="en-US" sz="2400" b="1">
                <a:solidFill>
                  <a:srgbClr val="0C8AC8"/>
                </a:solidFill>
                <a:latin typeface="华文宋体" panose="02010600040101010101" charset="-122"/>
                <a:ea typeface="华文宋体" panose="02010600040101010101" charset="-122"/>
              </a:rPr>
              <a:t>）</a:t>
            </a:r>
            <a:endParaRPr lang="zh-CN" altLang="en-US" sz="2400" b="1">
              <a:solidFill>
                <a:srgbClr val="0C8AC8"/>
              </a:solidFill>
              <a:latin typeface="华文宋体" panose="02010600040101010101" charset="-122"/>
              <a:ea typeface="华文宋体" panose="02010600040101010101" charset="-122"/>
            </a:endParaRPr>
          </a:p>
        </p:txBody>
      </p:sp>
      <p:sp>
        <p:nvSpPr>
          <p:cNvPr id="5" name="文本框 4"/>
          <p:cNvSpPr txBox="1"/>
          <p:nvPr>
            <p:custDataLst>
              <p:tags r:id="rId4"/>
            </p:custDataLst>
          </p:nvPr>
        </p:nvSpPr>
        <p:spPr>
          <a:xfrm>
            <a:off x="1353185" y="472440"/>
            <a:ext cx="7761605" cy="1753235"/>
          </a:xfrm>
          <a:prstGeom prst="rect">
            <a:avLst/>
          </a:prstGeom>
          <a:noFill/>
        </p:spPr>
        <p:txBody>
          <a:bodyPr wrap="square" rtlCol="0">
            <a:spAutoFit/>
          </a:bodyPr>
          <a:p>
            <a:r>
              <a:rPr lang="zh-CN" altLang="en-US"/>
              <a:t>二硫键：</a:t>
            </a:r>
            <a:r>
              <a:rPr lang="zh-CN" altLang="en-US">
                <a:highlight>
                  <a:srgbClr val="FFFF00"/>
                </a:highlight>
              </a:rPr>
              <a:t>PyMOL </a:t>
            </a:r>
            <a:r>
              <a:rPr lang="zh-CN" altLang="en-US"/>
              <a:t>was used to search for suitable mutation sites.</a:t>
            </a:r>
            <a:endParaRPr lang="zh-CN" altLang="en-US"/>
          </a:p>
          <a:p>
            <a:r>
              <a:rPr lang="zh-CN" altLang="en-US"/>
              <a:t> used software </a:t>
            </a:r>
            <a:r>
              <a:rPr lang="zh-CN" altLang="en-US">
                <a:highlight>
                  <a:srgbClr val="FFFF00"/>
                </a:highlight>
              </a:rPr>
              <a:t>Discovery Studio</a:t>
            </a:r>
            <a:r>
              <a:rPr lang="zh-CN" altLang="en-US"/>
              <a:t> to assist our design.</a:t>
            </a:r>
            <a:endParaRPr lang="zh-CN" altLang="en-US"/>
          </a:p>
          <a:p>
            <a:r>
              <a:rPr lang="zh-CN" altLang="en-US"/>
              <a:t>used </a:t>
            </a:r>
            <a:r>
              <a:rPr lang="zh-CN" altLang="en-US">
                <a:highlight>
                  <a:srgbClr val="FFFF00"/>
                </a:highlight>
              </a:rPr>
              <a:t>AlphaFold2</a:t>
            </a:r>
            <a:r>
              <a:rPr lang="zh-CN" altLang="en-US"/>
              <a:t> to predict structure after mutation to facilitate subsequent screening.</a:t>
            </a:r>
            <a:endParaRPr lang="zh-CN" altLang="en-US"/>
          </a:p>
          <a:p>
            <a:r>
              <a:rPr lang="zh-CN" altLang="en-US"/>
              <a:t>易变形区域：We use molecular dynamics simulations to characterize the flexibility of each site with </a:t>
            </a:r>
            <a:r>
              <a:rPr lang="zh-CN" altLang="en-US">
                <a:highlight>
                  <a:srgbClr val="FFFF00"/>
                </a:highlight>
              </a:rPr>
              <a:t>B-factors (RMSF).</a:t>
            </a:r>
            <a:endParaRPr lang="zh-CN" altLang="en-US">
              <a:highlight>
                <a:srgbClr val="FFFF00"/>
              </a:highlight>
            </a:endParaRPr>
          </a:p>
        </p:txBody>
      </p:sp>
      <p:pic>
        <p:nvPicPr>
          <p:cNvPr id="6" name="图片 5" descr="8"/>
          <p:cNvPicPr>
            <a:picLocks noChangeAspect="1"/>
          </p:cNvPicPr>
          <p:nvPr>
            <p:custDataLst>
              <p:tags r:id="rId5"/>
            </p:custDataLst>
          </p:nvPr>
        </p:nvPicPr>
        <p:blipFill>
          <a:blip r:embed="rId6">
            <a:clrChange>
              <a:clrFrom>
                <a:srgbClr val="E6EDF3">
                  <a:alpha val="100000"/>
                </a:srgbClr>
              </a:clrFrom>
              <a:clrTo>
                <a:srgbClr val="E6EDF3">
                  <a:alpha val="100000"/>
                  <a:alpha val="0"/>
                </a:srgbClr>
              </a:clrTo>
            </a:clrChange>
          </a:blip>
          <a:stretch>
            <a:fillRect/>
          </a:stretch>
        </p:blipFill>
        <p:spPr>
          <a:xfrm>
            <a:off x="132715" y="2081530"/>
            <a:ext cx="8491220" cy="3312795"/>
          </a:xfrm>
          <a:prstGeom prst="rect">
            <a:avLst/>
          </a:prstGeom>
        </p:spPr>
      </p:pic>
      <p:sp>
        <p:nvSpPr>
          <p:cNvPr id="10" name="文本框 9"/>
          <p:cNvSpPr txBox="1"/>
          <p:nvPr>
            <p:custDataLst>
              <p:tags r:id="rId7"/>
            </p:custDataLst>
          </p:nvPr>
        </p:nvSpPr>
        <p:spPr>
          <a:xfrm>
            <a:off x="1465580" y="5338445"/>
            <a:ext cx="7649210" cy="645160"/>
          </a:xfrm>
          <a:prstGeom prst="rect">
            <a:avLst/>
          </a:prstGeom>
          <a:noFill/>
        </p:spPr>
        <p:txBody>
          <a:bodyPr wrap="square" rtlCol="0">
            <a:spAutoFit/>
          </a:bodyPr>
          <a:p>
            <a:r>
              <a:rPr lang="zh-CN" altLang="en-US"/>
              <a:t>盐桥：using </a:t>
            </a:r>
            <a:r>
              <a:rPr lang="zh-CN" altLang="en-US">
                <a:highlight>
                  <a:srgbClr val="FFFF00"/>
                </a:highlight>
              </a:rPr>
              <a:t>PyMOL</a:t>
            </a:r>
            <a:r>
              <a:rPr lang="zh-CN" altLang="en-US"/>
              <a:t> software according to this principle.</a:t>
            </a:r>
            <a:endParaRPr lang="zh-CN" altLang="en-US"/>
          </a:p>
          <a:p>
            <a:r>
              <a:rPr lang="zh-CN" altLang="en-US"/>
              <a:t>疏水中心：we used </a:t>
            </a:r>
            <a:r>
              <a:rPr lang="zh-CN" altLang="en-US">
                <a:highlight>
                  <a:srgbClr val="FFFF00"/>
                </a:highlight>
              </a:rPr>
              <a:t>RosettaDesign</a:t>
            </a:r>
            <a:r>
              <a:rPr lang="zh-CN" altLang="en-US"/>
              <a:t>, part of the Rosetta software suite, </a:t>
            </a: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565CE74E-AB26-4998-AD42-012C4C1AD076}" type="slidenum">
              <a:rPr lang="zh-CN" altLang="en-US" smtClean="0"/>
            </a:fld>
            <a:endParaRPr lang="zh-CN" altLang="en-US"/>
          </a:p>
        </p:txBody>
      </p:sp>
      <p:pic>
        <p:nvPicPr>
          <p:cNvPr id="16" name="图片 15" descr="微信图片_202401292317441"/>
          <p:cNvPicPr>
            <a:picLocks noChangeAspect="1"/>
          </p:cNvPicPr>
          <p:nvPr userDrawn="1">
            <p:custDataLst>
              <p:tags r:id="rId1"/>
            </p:custDataLst>
          </p:nvPr>
        </p:nvPicPr>
        <p:blipFill>
          <a:blip r:embed="rId2"/>
          <a:stretch>
            <a:fillRect/>
          </a:stretch>
        </p:blipFill>
        <p:spPr>
          <a:xfrm>
            <a:off x="1677035" y="6007100"/>
            <a:ext cx="1152525" cy="838200"/>
          </a:xfrm>
          <a:prstGeom prst="rect">
            <a:avLst/>
          </a:prstGeom>
        </p:spPr>
      </p:pic>
      <p:sp>
        <p:nvSpPr>
          <p:cNvPr id="9" name="文本框 8"/>
          <p:cNvSpPr txBox="1"/>
          <p:nvPr>
            <p:custDataLst>
              <p:tags r:id="rId3"/>
            </p:custDataLst>
          </p:nvPr>
        </p:nvSpPr>
        <p:spPr>
          <a:xfrm>
            <a:off x="2437130" y="6165850"/>
            <a:ext cx="3208655" cy="460375"/>
          </a:xfrm>
          <a:prstGeom prst="rect">
            <a:avLst/>
          </a:prstGeom>
          <a:noFill/>
        </p:spPr>
        <p:txBody>
          <a:bodyPr wrap="square" rtlCol="0">
            <a:spAutoFit/>
          </a:bodyPr>
          <a:p>
            <a:r>
              <a:rPr lang="en-US" altLang="zh-CN" sz="2400" b="1">
                <a:solidFill>
                  <a:srgbClr val="0C8AC8"/>
                </a:solidFill>
                <a:latin typeface="华文宋体" panose="02010600040101010101" charset="-122"/>
                <a:ea typeface="华文宋体" panose="02010600040101010101" charset="-122"/>
              </a:rPr>
              <a:t>TJUSLS-China</a:t>
            </a:r>
            <a:r>
              <a:rPr lang="zh-CN" altLang="en-US" sz="2400" b="1">
                <a:solidFill>
                  <a:srgbClr val="0C8AC8"/>
                </a:solidFill>
                <a:latin typeface="华文宋体" panose="02010600040101010101" charset="-122"/>
                <a:ea typeface="华文宋体" panose="02010600040101010101" charset="-122"/>
              </a:rPr>
              <a:t>（</a:t>
            </a:r>
            <a:r>
              <a:rPr lang="en-US" altLang="zh-CN" sz="2400" b="1">
                <a:solidFill>
                  <a:srgbClr val="0C8AC8"/>
                </a:solidFill>
                <a:latin typeface="华文宋体" panose="02010600040101010101" charset="-122"/>
                <a:ea typeface="华文宋体" panose="02010600040101010101" charset="-122"/>
              </a:rPr>
              <a:t>2023</a:t>
            </a:r>
            <a:r>
              <a:rPr lang="zh-CN" altLang="en-US" sz="2400" b="1">
                <a:solidFill>
                  <a:srgbClr val="0C8AC8"/>
                </a:solidFill>
                <a:latin typeface="华文宋体" panose="02010600040101010101" charset="-122"/>
                <a:ea typeface="华文宋体" panose="02010600040101010101" charset="-122"/>
              </a:rPr>
              <a:t>）</a:t>
            </a:r>
            <a:endParaRPr lang="zh-CN" altLang="en-US" sz="2400" b="1">
              <a:solidFill>
                <a:srgbClr val="0C8AC8"/>
              </a:solidFill>
              <a:latin typeface="华文宋体" panose="02010600040101010101" charset="-122"/>
              <a:ea typeface="华文宋体" panose="02010600040101010101" charset="-122"/>
            </a:endParaRPr>
          </a:p>
        </p:txBody>
      </p:sp>
      <p:pic>
        <p:nvPicPr>
          <p:cNvPr id="10" name="图片 9" descr="10"/>
          <p:cNvPicPr>
            <a:picLocks noChangeAspect="1"/>
          </p:cNvPicPr>
          <p:nvPr>
            <p:custDataLst>
              <p:tags r:id="rId4"/>
            </p:custDataLst>
          </p:nvPr>
        </p:nvPicPr>
        <p:blipFill>
          <a:blip r:embed="rId5">
            <a:clrChange>
              <a:clrFrom>
                <a:srgbClr val="E6EDF3">
                  <a:alpha val="100000"/>
                </a:srgbClr>
              </a:clrFrom>
              <a:clrTo>
                <a:srgbClr val="E6EDF3">
                  <a:alpha val="100000"/>
                  <a:alpha val="0"/>
                </a:srgbClr>
              </a:clrTo>
            </a:clrChange>
          </a:blip>
          <a:stretch>
            <a:fillRect/>
          </a:stretch>
        </p:blipFill>
        <p:spPr>
          <a:xfrm>
            <a:off x="467995" y="359410"/>
            <a:ext cx="7397115" cy="5768975"/>
          </a:xfrm>
          <a:prstGeom prst="rect">
            <a:avLst/>
          </a:prstGeom>
        </p:spPr>
      </p:pic>
      <p:sp>
        <p:nvSpPr>
          <p:cNvPr id="14" name="文本框 13"/>
          <p:cNvSpPr txBox="1"/>
          <p:nvPr>
            <p:custDataLst>
              <p:tags r:id="rId6"/>
            </p:custDataLst>
          </p:nvPr>
        </p:nvSpPr>
        <p:spPr>
          <a:xfrm>
            <a:off x="7801610" y="1883410"/>
            <a:ext cx="4124960" cy="2306955"/>
          </a:xfrm>
          <a:prstGeom prst="rect">
            <a:avLst/>
          </a:prstGeom>
          <a:noFill/>
        </p:spPr>
        <p:txBody>
          <a:bodyPr wrap="square" rtlCol="0">
            <a:spAutoFit/>
          </a:bodyPr>
          <a:p>
            <a:r>
              <a:rPr lang="zh-CN" altLang="en-US"/>
              <a:t>计算</a:t>
            </a:r>
            <a:r>
              <a:rPr lang="en-US" altLang="zh-CN">
                <a:sym typeface="+mn-ea"/>
              </a:rPr>
              <a:t>ΔΔ</a:t>
            </a:r>
            <a:r>
              <a:rPr lang="en-US" altLang="zh-CN"/>
              <a:t>G</a:t>
            </a:r>
            <a:r>
              <a:rPr lang="zh-CN" altLang="en-US"/>
              <a:t>，留下</a:t>
            </a:r>
            <a:r>
              <a:rPr lang="en-US" altLang="zh-CN">
                <a:sym typeface="+mn-ea"/>
              </a:rPr>
              <a:t>Δ</a:t>
            </a:r>
            <a:r>
              <a:rPr lang="en-US" altLang="zh-CN">
                <a:sym typeface="+mn-ea"/>
              </a:rPr>
              <a:t>ΔG&lt;0</a:t>
            </a:r>
            <a:r>
              <a:rPr lang="zh-CN" altLang="en-US">
                <a:sym typeface="+mn-ea"/>
              </a:rPr>
              <a:t>的</a:t>
            </a:r>
            <a:r>
              <a:rPr lang="zh-CN" altLang="en-US">
                <a:sym typeface="+mn-ea"/>
              </a:rPr>
              <a:t>突变体</a:t>
            </a:r>
            <a:endParaRPr lang="zh-CN" altLang="en-US">
              <a:sym typeface="+mn-ea"/>
            </a:endParaRPr>
          </a:p>
          <a:p>
            <a:r>
              <a:rPr lang="zh-CN" altLang="en-US">
                <a:sym typeface="+mn-ea"/>
              </a:rPr>
              <a:t>We use the </a:t>
            </a:r>
            <a:r>
              <a:rPr lang="zh-CN" altLang="en-US">
                <a:highlight>
                  <a:srgbClr val="FFFF00"/>
                </a:highlight>
                <a:sym typeface="+mn-ea"/>
              </a:rPr>
              <a:t>FoldX plugin in YASARA </a:t>
            </a:r>
            <a:r>
              <a:rPr lang="zh-CN" altLang="en-US">
                <a:sym typeface="+mn-ea"/>
              </a:rPr>
              <a:t>to calculate the energy. After minimizing the energy of the structure with </a:t>
            </a:r>
            <a:r>
              <a:rPr lang="zh-CN" altLang="en-US">
                <a:highlight>
                  <a:srgbClr val="FFFF00"/>
                </a:highlight>
                <a:sym typeface="+mn-ea"/>
              </a:rPr>
              <a:t>RepairPDB</a:t>
            </a:r>
            <a:r>
              <a:rPr lang="zh-CN" altLang="en-US">
                <a:sym typeface="+mn-ea"/>
              </a:rPr>
              <a:t>, use </a:t>
            </a:r>
            <a:r>
              <a:rPr lang="zh-CN" altLang="en-US">
                <a:sym typeface="+mn-ea"/>
              </a:rPr>
              <a:t>Stability to obtain ΔG(MT)；ΔΔG= ΔG(MT) - ΔG(WT). ΔΔG &gt; 0 means the mutation is unstable, ΔΔG &lt; 0 means the mutation is stable.</a:t>
            </a:r>
            <a:endParaRPr lang="zh-CN" altLang="en-US">
              <a:sym typeface="+mn-ea"/>
            </a:endParaRPr>
          </a:p>
        </p:txBody>
      </p:sp>
      <p:sp>
        <p:nvSpPr>
          <p:cNvPr id="11" name="椭圆 10"/>
          <p:cNvSpPr/>
          <p:nvPr>
            <p:custDataLst>
              <p:tags r:id="rId7"/>
            </p:custDataLst>
          </p:nvPr>
        </p:nvSpPr>
        <p:spPr>
          <a:xfrm>
            <a:off x="813435" y="4072255"/>
            <a:ext cx="454660" cy="1151255"/>
          </a:xfrm>
          <a:prstGeom prst="ellipse">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椭圆 12"/>
          <p:cNvSpPr/>
          <p:nvPr>
            <p:custDataLst>
              <p:tags r:id="rId8"/>
            </p:custDataLst>
          </p:nvPr>
        </p:nvSpPr>
        <p:spPr>
          <a:xfrm>
            <a:off x="813435" y="5411470"/>
            <a:ext cx="454660" cy="695325"/>
          </a:xfrm>
          <a:prstGeom prst="ellipse">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565CE74E-AB26-4998-AD42-012C4C1AD076}" type="slidenum">
              <a:rPr lang="zh-CN" altLang="en-US" smtClean="0"/>
            </a:fld>
            <a:endParaRPr lang="zh-CN" altLang="en-US"/>
          </a:p>
        </p:txBody>
      </p:sp>
      <p:pic>
        <p:nvPicPr>
          <p:cNvPr id="16" name="图片 15" descr="微信图片_202401292317441"/>
          <p:cNvPicPr>
            <a:picLocks noChangeAspect="1"/>
          </p:cNvPicPr>
          <p:nvPr userDrawn="1">
            <p:custDataLst>
              <p:tags r:id="rId1"/>
            </p:custDataLst>
          </p:nvPr>
        </p:nvPicPr>
        <p:blipFill>
          <a:blip r:embed="rId2"/>
          <a:stretch>
            <a:fillRect/>
          </a:stretch>
        </p:blipFill>
        <p:spPr>
          <a:xfrm>
            <a:off x="1677035" y="6007100"/>
            <a:ext cx="1152525" cy="838200"/>
          </a:xfrm>
          <a:prstGeom prst="rect">
            <a:avLst/>
          </a:prstGeom>
        </p:spPr>
      </p:pic>
      <p:sp>
        <p:nvSpPr>
          <p:cNvPr id="9" name="文本框 8"/>
          <p:cNvSpPr txBox="1"/>
          <p:nvPr>
            <p:custDataLst>
              <p:tags r:id="rId3"/>
            </p:custDataLst>
          </p:nvPr>
        </p:nvSpPr>
        <p:spPr>
          <a:xfrm>
            <a:off x="2437130" y="6165850"/>
            <a:ext cx="3208655" cy="460375"/>
          </a:xfrm>
          <a:prstGeom prst="rect">
            <a:avLst/>
          </a:prstGeom>
          <a:noFill/>
        </p:spPr>
        <p:txBody>
          <a:bodyPr wrap="square" rtlCol="0">
            <a:spAutoFit/>
          </a:bodyPr>
          <a:p>
            <a:r>
              <a:rPr lang="en-US" altLang="zh-CN" sz="2400" b="1">
                <a:solidFill>
                  <a:srgbClr val="0C8AC8"/>
                </a:solidFill>
                <a:latin typeface="华文宋体" panose="02010600040101010101" charset="-122"/>
                <a:ea typeface="华文宋体" panose="02010600040101010101" charset="-122"/>
              </a:rPr>
              <a:t>TJUSLS-China</a:t>
            </a:r>
            <a:r>
              <a:rPr lang="zh-CN" altLang="en-US" sz="2400" b="1">
                <a:solidFill>
                  <a:srgbClr val="0C8AC8"/>
                </a:solidFill>
                <a:latin typeface="华文宋体" panose="02010600040101010101" charset="-122"/>
                <a:ea typeface="华文宋体" panose="02010600040101010101" charset="-122"/>
              </a:rPr>
              <a:t>（</a:t>
            </a:r>
            <a:r>
              <a:rPr lang="en-US" altLang="zh-CN" sz="2400" b="1">
                <a:solidFill>
                  <a:srgbClr val="0C8AC8"/>
                </a:solidFill>
                <a:latin typeface="华文宋体" panose="02010600040101010101" charset="-122"/>
                <a:ea typeface="华文宋体" panose="02010600040101010101" charset="-122"/>
              </a:rPr>
              <a:t>2023</a:t>
            </a:r>
            <a:r>
              <a:rPr lang="zh-CN" altLang="en-US" sz="2400" b="1">
                <a:solidFill>
                  <a:srgbClr val="0C8AC8"/>
                </a:solidFill>
                <a:latin typeface="华文宋体" panose="02010600040101010101" charset="-122"/>
                <a:ea typeface="华文宋体" panose="02010600040101010101" charset="-122"/>
              </a:rPr>
              <a:t>）</a:t>
            </a:r>
            <a:endParaRPr lang="zh-CN" altLang="en-US" sz="2400" b="1">
              <a:solidFill>
                <a:srgbClr val="0C8AC8"/>
              </a:solidFill>
              <a:latin typeface="华文宋体" panose="02010600040101010101" charset="-122"/>
              <a:ea typeface="华文宋体" panose="02010600040101010101" charset="-122"/>
            </a:endParaRPr>
          </a:p>
        </p:txBody>
      </p:sp>
      <p:pic>
        <p:nvPicPr>
          <p:cNvPr id="5" name="图片 4" descr="11"/>
          <p:cNvPicPr>
            <a:picLocks noChangeAspect="1"/>
          </p:cNvPicPr>
          <p:nvPr>
            <p:custDataLst>
              <p:tags r:id="rId4"/>
            </p:custDataLst>
          </p:nvPr>
        </p:nvPicPr>
        <p:blipFill>
          <a:blip r:embed="rId5">
            <a:clrChange>
              <a:clrFrom>
                <a:srgbClr val="E6EDF3">
                  <a:alpha val="100000"/>
                </a:srgbClr>
              </a:clrFrom>
              <a:clrTo>
                <a:srgbClr val="E6EDF3">
                  <a:alpha val="100000"/>
                  <a:alpha val="0"/>
                </a:srgbClr>
              </a:clrTo>
            </a:clrChange>
          </a:blip>
          <a:stretch>
            <a:fillRect/>
          </a:stretch>
        </p:blipFill>
        <p:spPr>
          <a:xfrm>
            <a:off x="-414020" y="208280"/>
            <a:ext cx="7972425" cy="4665980"/>
          </a:xfrm>
          <a:prstGeom prst="rect">
            <a:avLst/>
          </a:prstGeom>
        </p:spPr>
      </p:pic>
      <p:pic>
        <p:nvPicPr>
          <p:cNvPr id="10" name="图片 9" descr="14"/>
          <p:cNvPicPr>
            <a:picLocks noChangeAspect="1"/>
          </p:cNvPicPr>
          <p:nvPr>
            <p:custDataLst>
              <p:tags r:id="rId6"/>
            </p:custDataLst>
          </p:nvPr>
        </p:nvPicPr>
        <p:blipFill>
          <a:blip r:embed="rId7">
            <a:clrChange>
              <a:clrFrom>
                <a:srgbClr val="FFFFFF">
                  <a:alpha val="100000"/>
                </a:srgbClr>
              </a:clrFrom>
              <a:clrTo>
                <a:srgbClr val="FFFFFF">
                  <a:alpha val="100000"/>
                  <a:alpha val="0"/>
                </a:srgbClr>
              </a:clrTo>
            </a:clrChange>
          </a:blip>
          <a:stretch>
            <a:fillRect/>
          </a:stretch>
        </p:blipFill>
        <p:spPr>
          <a:xfrm>
            <a:off x="5654040" y="4363085"/>
            <a:ext cx="6003925" cy="188277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565CE74E-AB26-4998-AD42-012C4C1AD076}" type="slidenum">
              <a:rPr lang="zh-CN" altLang="en-US" smtClean="0"/>
            </a:fld>
            <a:endParaRPr lang="zh-CN" altLang="en-US"/>
          </a:p>
        </p:txBody>
      </p:sp>
      <p:pic>
        <p:nvPicPr>
          <p:cNvPr id="16" name="图片 15" descr="微信图片_202401292317441"/>
          <p:cNvPicPr>
            <a:picLocks noChangeAspect="1"/>
          </p:cNvPicPr>
          <p:nvPr userDrawn="1">
            <p:custDataLst>
              <p:tags r:id="rId1"/>
            </p:custDataLst>
          </p:nvPr>
        </p:nvPicPr>
        <p:blipFill>
          <a:blip r:embed="rId2"/>
          <a:stretch>
            <a:fillRect/>
          </a:stretch>
        </p:blipFill>
        <p:spPr>
          <a:xfrm>
            <a:off x="1677035" y="6007100"/>
            <a:ext cx="1152525" cy="838200"/>
          </a:xfrm>
          <a:prstGeom prst="rect">
            <a:avLst/>
          </a:prstGeom>
        </p:spPr>
      </p:pic>
      <p:sp>
        <p:nvSpPr>
          <p:cNvPr id="9" name="文本框 8"/>
          <p:cNvSpPr txBox="1"/>
          <p:nvPr>
            <p:custDataLst>
              <p:tags r:id="rId3"/>
            </p:custDataLst>
          </p:nvPr>
        </p:nvSpPr>
        <p:spPr>
          <a:xfrm>
            <a:off x="2437130" y="6165850"/>
            <a:ext cx="3208655" cy="460375"/>
          </a:xfrm>
          <a:prstGeom prst="rect">
            <a:avLst/>
          </a:prstGeom>
          <a:noFill/>
        </p:spPr>
        <p:txBody>
          <a:bodyPr wrap="square" rtlCol="0">
            <a:spAutoFit/>
          </a:bodyPr>
          <a:p>
            <a:r>
              <a:rPr lang="en-US" altLang="zh-CN" sz="2400" b="1">
                <a:solidFill>
                  <a:srgbClr val="0C8AC8"/>
                </a:solidFill>
                <a:latin typeface="华文宋体" panose="02010600040101010101" charset="-122"/>
                <a:ea typeface="华文宋体" panose="02010600040101010101" charset="-122"/>
              </a:rPr>
              <a:t>TJUSLS-China</a:t>
            </a:r>
            <a:r>
              <a:rPr lang="zh-CN" altLang="en-US" sz="2400" b="1">
                <a:solidFill>
                  <a:srgbClr val="0C8AC8"/>
                </a:solidFill>
                <a:latin typeface="华文宋体" panose="02010600040101010101" charset="-122"/>
                <a:ea typeface="华文宋体" panose="02010600040101010101" charset="-122"/>
              </a:rPr>
              <a:t>（</a:t>
            </a:r>
            <a:r>
              <a:rPr lang="en-US" altLang="zh-CN" sz="2400" b="1">
                <a:solidFill>
                  <a:srgbClr val="0C8AC8"/>
                </a:solidFill>
                <a:latin typeface="华文宋体" panose="02010600040101010101" charset="-122"/>
                <a:ea typeface="华文宋体" panose="02010600040101010101" charset="-122"/>
              </a:rPr>
              <a:t>2023</a:t>
            </a:r>
            <a:r>
              <a:rPr lang="zh-CN" altLang="en-US" sz="2400" b="1">
                <a:solidFill>
                  <a:srgbClr val="0C8AC8"/>
                </a:solidFill>
                <a:latin typeface="华文宋体" panose="02010600040101010101" charset="-122"/>
                <a:ea typeface="华文宋体" panose="02010600040101010101" charset="-122"/>
              </a:rPr>
              <a:t>）</a:t>
            </a:r>
            <a:endParaRPr lang="zh-CN" altLang="en-US" sz="2400" b="1">
              <a:solidFill>
                <a:srgbClr val="0C8AC8"/>
              </a:solidFill>
              <a:latin typeface="华文宋体" panose="02010600040101010101" charset="-122"/>
              <a:ea typeface="华文宋体" panose="02010600040101010101" charset="-122"/>
            </a:endParaRPr>
          </a:p>
        </p:txBody>
      </p:sp>
      <p:pic>
        <p:nvPicPr>
          <p:cNvPr id="5" name="图片 4" descr="13"/>
          <p:cNvPicPr>
            <a:picLocks noChangeAspect="1"/>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787400" y="949325"/>
            <a:ext cx="9093200" cy="5057140"/>
          </a:xfrm>
          <a:prstGeom prst="rect">
            <a:avLst/>
          </a:prstGeom>
        </p:spPr>
      </p:pic>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commondata" val="eyJoZGlkIjoiYjQzZmJiNWI5ZDY2NzBkYTlhMzk4YzI3YjU3YmFjNTYifQ=="/>
  <p:tag name="resource_record_key" val="{&quot;13&quot;:[4364974]}"/>
  <p:tag name="KSO_WPP_MARK_KEY" val="73982789-c766-4e35-9f09-f56079f84215"/>
  <p:tag name="COMMONDATA" val="eyJoZGlkIjoiZjFmZWIzNDg2MmIzZjExOTIzMmViNTBmYTMwYTk0ZWYifQ=="/>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2188</Words>
  <Application>WPS 演示</Application>
  <PresentationFormat>宽屏</PresentationFormat>
  <Paragraphs>136</Paragraphs>
  <Slides>23</Slides>
  <Notes>0</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23</vt:i4>
      </vt:variant>
    </vt:vector>
  </HeadingPairs>
  <TitlesOfParts>
    <vt:vector size="37" baseType="lpstr">
      <vt:lpstr>Arial</vt:lpstr>
      <vt:lpstr>宋体</vt:lpstr>
      <vt:lpstr>Wingdings</vt:lpstr>
      <vt:lpstr>Arial Black</vt:lpstr>
      <vt:lpstr>等线</vt:lpstr>
      <vt:lpstr>Wingdings</vt:lpstr>
      <vt:lpstr>华文行楷</vt:lpstr>
      <vt:lpstr>华文宋体</vt:lpstr>
      <vt:lpstr>微软雅黑</vt:lpstr>
      <vt:lpstr>Arial Unicode MS</vt:lpstr>
      <vt:lpstr>Calibri</vt:lpstr>
      <vt:lpstr>WPS</vt:lpstr>
      <vt:lpstr>1_WPS</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2023013058</cp:lastModifiedBy>
  <cp:revision>27</cp:revision>
  <dcterms:created xsi:type="dcterms:W3CDTF">2023-08-09T12:44:00Z</dcterms:created>
  <dcterms:modified xsi:type="dcterms:W3CDTF">2024-01-31T08:33:51Z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B51172F45A6F4CD795CA8EBB92091A4B_13</vt:lpwstr>
  </property>
  <property fmtid="{D5CDD505-2E9C-101B-9397-08002B2CF9AE}" pid="3" name="KSOProductBuildVer">
    <vt:lpwstr>2052-11.1.0.14036</vt:lpwstr>
  </property>
</Properties>
</file>