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310" r:id="rId5"/>
    <p:sldId id="311" r:id="rId6"/>
    <p:sldId id="312" r:id="rId7"/>
    <p:sldId id="263" r:id="rId8"/>
    <p:sldId id="301" r:id="rId9"/>
    <p:sldId id="304" r:id="rId10"/>
    <p:sldId id="308" r:id="rId11"/>
    <p:sldId id="309" r:id="rId12"/>
    <p:sldId id="302" r:id="rId13"/>
    <p:sldId id="313" r:id="rId14"/>
    <p:sldId id="314" r:id="rId15"/>
    <p:sldId id="315" r:id="rId16"/>
    <p:sldId id="316" r:id="rId17"/>
  </p:sldIdLst>
  <p:sldSz cx="12192000" cy="6858000"/>
  <p:notesSz cx="6858000" cy="9144000"/>
  <p:embeddedFontLst>
    <p:embeddedFont>
      <p:font typeface="华文行楷" panose="02010800040101010101" charset="-122"/>
      <p:regular r:id="rId21"/>
    </p:embeddedFont>
    <p:embeddedFont>
      <p:font typeface="Transformers Movie" pitchFamily="2" charset="0"/>
      <p:bold r:id="rId22"/>
    </p:embeddedFont>
    <p:embeddedFont>
      <p:font typeface="黑体" panose="020106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  <p:embeddedFont>
      <p:font typeface="微软雅黑" panose="020B0503020204020204" charset="-122"/>
      <p:regular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F0"/>
    <a:srgbClr val="234380"/>
    <a:srgbClr val="3883CE"/>
    <a:srgbClr val="CA9BE9"/>
    <a:srgbClr val="610FA1"/>
    <a:srgbClr val="A13FEC"/>
    <a:srgbClr val="8515DB"/>
    <a:srgbClr val="E8D3F5"/>
    <a:srgbClr val="D9B7EF"/>
    <a:srgbClr val="DDE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2" autoAdjust="0"/>
    <p:restoredTop sz="96327" autoAdjust="0"/>
  </p:normalViewPr>
  <p:slideViewPr>
    <p:cSldViewPr snapToGrid="0">
      <p:cViewPr varScale="1">
        <p:scale>
          <a:sx n="121" d="100"/>
          <a:sy n="121" d="100"/>
        </p:scale>
        <p:origin x="336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3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jpeg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alphaModFix amt="57000"/>
          </a:blip>
          <a:stretch>
            <a:fillRect/>
          </a:stretch>
        </p:blipFill>
        <p:spPr>
          <a:xfrm>
            <a:off x="4481597" y="-1143489"/>
            <a:ext cx="14743469" cy="1491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89597" y="5965755"/>
            <a:ext cx="2578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汇报人：杨佳忆</a:t>
            </a:r>
            <a:endParaRPr lang="en-US" altLang="zh-CN" sz="2400" dirty="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日期：</a:t>
            </a:r>
            <a:r>
              <a:rPr lang="en-US" altLang="zh-CN" sz="24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2024-02-15</a:t>
            </a:r>
            <a:endParaRPr lang="en-US" altLang="zh-CN" sz="2400" dirty="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029903" y="-135466"/>
            <a:ext cx="13513870" cy="2497616"/>
          </a:xfrm>
          <a:prstGeom prst="rect">
            <a:avLst/>
          </a:prstGeom>
          <a:solidFill>
            <a:srgbClr val="E8D3F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6105" y="497205"/>
            <a:ext cx="99104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ln>
                  <a:solidFill>
                    <a:srgbClr val="E8D3F5"/>
                  </a:solidFill>
                </a:ln>
                <a:solidFill>
                  <a:srgbClr val="7030A0"/>
                </a:solidFill>
                <a:latin typeface="+mj-ea"/>
                <a:ea typeface="+mj-ea"/>
                <a:cs typeface="宋体" panose="02010600030101010101" pitchFamily="2" charset="-122"/>
              </a:rPr>
              <a:t>简化光系统蛋白支架</a:t>
            </a:r>
            <a:endParaRPr lang="zh-CN" altLang="en-US" sz="8000" b="1" dirty="0">
              <a:ln>
                <a:solidFill>
                  <a:srgbClr val="E8D3F5"/>
                </a:solidFill>
              </a:ln>
              <a:solidFill>
                <a:srgbClr val="7030A0"/>
              </a:solidFill>
              <a:latin typeface="+mj-ea"/>
              <a:ea typeface="+mj-ea"/>
              <a:cs typeface="宋体" panose="02010600030101010101" pitchFamily="2" charset="-122"/>
            </a:endParaRPr>
          </a:p>
        </p:txBody>
      </p:sp>
      <p:pic>
        <p:nvPicPr>
          <p:cNvPr id="7" name="图片 6" descr="微信图片_2024020218130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9881515" y="260356"/>
            <a:ext cx="1983424" cy="19083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744215" y="-381000"/>
            <a:ext cx="1082882" cy="2743149"/>
          </a:xfrm>
          <a:prstGeom prst="rect">
            <a:avLst/>
          </a:prstGeom>
          <a:solidFill>
            <a:srgbClr val="610FA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276697" y="2732971"/>
            <a:ext cx="9352032" cy="1666713"/>
          </a:xfrm>
          <a:prstGeom prst="rect">
            <a:avLst/>
          </a:prstGeom>
          <a:solidFill>
            <a:schemeClr val="bg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92634" y="2739954"/>
            <a:ext cx="8317021" cy="1702152"/>
            <a:chOff x="170865" y="2714553"/>
            <a:chExt cx="8317021" cy="1702152"/>
          </a:xfrm>
        </p:grpSpPr>
        <p:sp>
          <p:nvSpPr>
            <p:cNvPr id="14" name="文本框 13"/>
            <p:cNvSpPr txBox="1"/>
            <p:nvPr/>
          </p:nvSpPr>
          <p:spPr>
            <a:xfrm>
              <a:off x="680613" y="3401975"/>
              <a:ext cx="7807273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n>
                    <a:solidFill>
                      <a:srgbClr val="E8D3F5"/>
                    </a:solidFill>
                  </a:ln>
                  <a:latin typeface="华文行楷" panose="02010800040101010101" charset="-122"/>
                  <a:ea typeface="华文行楷" panose="02010800040101010101" charset="-122"/>
                  <a:cs typeface="宋体" panose="02010600030101010101" pitchFamily="2" charset="-122"/>
                </a:rPr>
                <a:t>设计思路</a:t>
              </a:r>
              <a:endParaRPr lang="zh-CN" altLang="en-US" sz="6000" dirty="0">
                <a:ln>
                  <a:solidFill>
                    <a:srgbClr val="E8D3F5"/>
                  </a:solidFill>
                </a:ln>
                <a:latin typeface="华文行楷" panose="02010800040101010101" charset="-122"/>
                <a:ea typeface="华文行楷" panose="0201080004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0865" y="2714553"/>
              <a:ext cx="238611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n>
                    <a:solidFill>
                      <a:srgbClr val="E8D3F5"/>
                    </a:solidFill>
                  </a:ln>
                  <a:latin typeface="Transformers Movie" pitchFamily="2" charset="0"/>
                  <a:ea typeface="华文行楷" panose="02010800040101010101" charset="-122"/>
                  <a:cs typeface="宋体" panose="02010600030101010101" pitchFamily="2" charset="-122"/>
                </a:rPr>
                <a:t>20240215</a:t>
              </a:r>
              <a:endParaRPr lang="zh-CN" altLang="en-US" sz="3600" dirty="0">
                <a:ln>
                  <a:solidFill>
                    <a:srgbClr val="E8D3F5"/>
                  </a:solidFill>
                </a:ln>
                <a:latin typeface="Transformers Movie" pitchFamily="2" charset="0"/>
                <a:ea typeface="华文行楷" panose="0201080004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-408464" y="2815021"/>
            <a:ext cx="569331" cy="15114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313180"/>
            <a:ext cx="4241800" cy="50457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4225" y="1442720"/>
            <a:ext cx="7244715" cy="45935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7195" y="1522730"/>
            <a:ext cx="8209280" cy="44900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3945" y="1965325"/>
            <a:ext cx="9131935" cy="35960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7670" y="1535430"/>
            <a:ext cx="8702040" cy="4511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15" t="2348" r="1840" b="8637"/>
          <a:stretch>
            <a:fillRect/>
          </a:stretch>
        </p:blipFill>
        <p:spPr>
          <a:xfrm>
            <a:off x="830580" y="1238250"/>
            <a:ext cx="8670925" cy="54108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101" t="2199" r="1641" b="26887"/>
          <a:stretch>
            <a:fillRect/>
          </a:stretch>
        </p:blipFill>
        <p:spPr>
          <a:xfrm>
            <a:off x="836930" y="1426845"/>
            <a:ext cx="9063355" cy="49644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550" t="17403" r="20486" b="34326"/>
          <a:stretch>
            <a:fillRect/>
          </a:stretch>
        </p:blipFill>
        <p:spPr>
          <a:xfrm>
            <a:off x="643890" y="1664970"/>
            <a:ext cx="10226675" cy="48952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45" y="4105910"/>
            <a:ext cx="8515350" cy="1598295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" y="1415415"/>
            <a:ext cx="8747125" cy="20923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62448" y="91598"/>
            <a:ext cx="453241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A9B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光系统</a:t>
            </a:r>
            <a:endParaRPr lang="zh-CN" altLang="en-US" sz="3600" b="1" dirty="0">
              <a:solidFill>
                <a:srgbClr val="CA9BE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391920" y="1788795"/>
            <a:ext cx="9641840" cy="3508375"/>
            <a:chOff x="4155" y="3021"/>
            <a:chExt cx="10890" cy="3855"/>
          </a:xfrm>
        </p:grpSpPr>
        <p:pic>
          <p:nvPicPr>
            <p:cNvPr id="2" name="图片 1" descr="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55" y="3922"/>
              <a:ext cx="10890" cy="2955"/>
            </a:xfrm>
            <a:prstGeom prst="rect">
              <a:avLst/>
            </a:prstGeom>
          </p:spPr>
        </p:pic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959" y="3021"/>
              <a:ext cx="1440" cy="1020"/>
            </a:xfrm>
            <a:prstGeom prst="rect">
              <a:avLst/>
            </a:prstGeom>
          </p:spPr>
        </p:pic>
        <p:pic>
          <p:nvPicPr>
            <p:cNvPr id="4" name="图片 3" descr="10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166" y="3337"/>
              <a:ext cx="885" cy="585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/>
          </p:nvCxnSpPr>
          <p:spPr>
            <a:xfrm>
              <a:off x="10340" y="3337"/>
              <a:ext cx="113" cy="100"/>
            </a:xfrm>
            <a:prstGeom prst="line">
              <a:avLst/>
            </a:prstGeom>
            <a:ln>
              <a:solidFill>
                <a:srgbClr val="1E1E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>
              <p:custDataLst>
                <p:tags r:id="rId6"/>
              </p:custDataLst>
            </p:nvPr>
          </p:nvCxnSpPr>
          <p:spPr>
            <a:xfrm>
              <a:off x="10340" y="3337"/>
              <a:ext cx="48" cy="160"/>
            </a:xfrm>
            <a:prstGeom prst="line">
              <a:avLst/>
            </a:prstGeom>
            <a:ln>
              <a:solidFill>
                <a:srgbClr val="1E1E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11"/>
          <p:cNvPicPr>
            <a:picLocks noChangeAspect="1"/>
          </p:cNvPicPr>
          <p:nvPr/>
        </p:nvPicPr>
        <p:blipFill>
          <a:blip r:embed="rId3"/>
          <a:srcRect b="1333"/>
          <a:stretch>
            <a:fillRect/>
          </a:stretch>
        </p:blipFill>
        <p:spPr>
          <a:xfrm>
            <a:off x="2313305" y="1563370"/>
            <a:ext cx="7566025" cy="42341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680" y="1275080"/>
            <a:ext cx="8056245" cy="47040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15815" y="3285490"/>
            <a:ext cx="1703070" cy="218630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alphaModFix amt="58000"/>
          </a:blip>
          <a:srcRect l="20597" t="19333" r="17812" b="18421"/>
          <a:stretch>
            <a:fillRect/>
          </a:stretch>
        </p:blipFill>
        <p:spPr>
          <a:xfrm>
            <a:off x="7518400" y="1739899"/>
            <a:ext cx="9080500" cy="9283701"/>
          </a:xfrm>
          <a:prstGeom prst="rect">
            <a:avLst/>
          </a:prstGeom>
        </p:spPr>
      </p:pic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18726692">
            <a:off x="67944" y="-10051"/>
            <a:ext cx="886460" cy="849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53433" y="844576"/>
            <a:ext cx="12563966" cy="183865"/>
          </a:xfrm>
          <a:prstGeom prst="rect">
            <a:avLst/>
          </a:prstGeom>
          <a:solidFill>
            <a:srgbClr val="CA9B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6305" y="985520"/>
            <a:ext cx="7087235" cy="3106420"/>
          </a:xfrm>
          <a:prstGeom prst="rect">
            <a:avLst/>
          </a:prstGeom>
        </p:spPr>
      </p:pic>
      <p:pic>
        <p:nvPicPr>
          <p:cNvPr id="3" name="图片 2" descr="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3005" y="4351655"/>
            <a:ext cx="6325870" cy="2454910"/>
          </a:xfrm>
          <a:prstGeom prst="rect">
            <a:avLst/>
          </a:prstGeom>
        </p:spPr>
      </p:pic>
      <p:pic>
        <p:nvPicPr>
          <p:cNvPr id="4" name="图片 3" descr="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750" y="4203065"/>
            <a:ext cx="4678680" cy="24193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ZjFmZWIzNDg2MmIzZjExOTIzMmViNTBmYTMwYTk0ZWYifQ=="/>
  <p:tag name="KSO_WPP_MARK_KEY" val="d8c98273-79af-45a8-ad09-21b57cf5866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Application>WPS 演示</Application>
  <PresentationFormat>宽屏</PresentationFormat>
  <Paragraphs>11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华文行楷</vt:lpstr>
      <vt:lpstr>Transformers Movie</vt:lpstr>
      <vt:lpstr>黑体</vt:lpstr>
      <vt:lpstr>Times New Roman</vt:lpstr>
      <vt:lpstr>华文楷体</vt:lpstr>
      <vt:lpstr>楷体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yjy</dc:creator>
  <cp:lastModifiedBy>2023013058</cp:lastModifiedBy>
  <cp:revision>69</cp:revision>
  <dcterms:created xsi:type="dcterms:W3CDTF">2024-01-29T05:45:00Z</dcterms:created>
  <dcterms:modified xsi:type="dcterms:W3CDTF">2024-02-15T05:09:06Z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7C2429DFC30840CA80E7C9FEF89DFA02_12</vt:lpwstr>
  </property>
  <property fmtid="{D5CDD505-2E9C-101B-9397-08002B2CF9AE}" pid="3" name="KSOProductBuildVer">
    <vt:lpwstr>2052-11.1.0.14036</vt:lpwstr>
  </property>
</Properties>
</file>