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6"/>
  </p:notesMasterIdLst>
  <p:sldIdLst>
    <p:sldId id="256" r:id="rId2"/>
    <p:sldId id="263" r:id="rId3"/>
    <p:sldId id="325" r:id="rId4"/>
    <p:sldId id="326" r:id="rId5"/>
  </p:sldIdLst>
  <p:sldSz cx="12192000" cy="6858000"/>
  <p:notesSz cx="6858000" cy="9144000"/>
  <p:embeddedFontLst>
    <p:embeddedFont>
      <p:font typeface="黑体" panose="02010609060101010101" pitchFamily="49" charset="-122"/>
      <p:regular r:id="rId7"/>
    </p:embeddedFont>
    <p:embeddedFont>
      <p:font typeface="华文行楷" panose="02010800040101010101" pitchFamily="2" charset="-122"/>
      <p:regular r:id="rId8"/>
    </p:embeddedFont>
    <p:embeddedFont>
      <p:font typeface="Transformers Movie" pitchFamily="2" charset="0"/>
      <p:bold r:id="rId9"/>
    </p:embeddedFont>
  </p:embeddedFontLst>
  <p:custDataLst>
    <p:tags r:id="rId1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4380"/>
    <a:srgbClr val="3883CE"/>
    <a:srgbClr val="CA9BE9"/>
    <a:srgbClr val="610FA1"/>
    <a:srgbClr val="A13FEC"/>
    <a:srgbClr val="8515DB"/>
    <a:srgbClr val="E8D3F5"/>
    <a:srgbClr val="D9B7EF"/>
    <a:srgbClr val="DDE2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258" autoAdjust="0"/>
    <p:restoredTop sz="96327" autoAdjust="0"/>
  </p:normalViewPr>
  <p:slideViewPr>
    <p:cSldViewPr snapToGrid="0">
      <p:cViewPr varScale="1">
        <p:scale>
          <a:sx n="83" d="100"/>
          <a:sy n="83" d="100"/>
        </p:scale>
        <p:origin x="272" y="8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2024/2/17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99944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65759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37485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93719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2024/2/17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2024/2/17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2024/2/17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2024/2/17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2024/2/17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2024/2/17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2024/2/17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2024/2/17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2024/2/17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2024/2/17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2024/2/17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2024/2/17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4.jpe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>
            <a:extLst>
              <a:ext uri="{FF2B5EF4-FFF2-40B4-BE49-F238E27FC236}">
                <a16:creationId xmlns:a16="http://schemas.microsoft.com/office/drawing/2014/main" id="{8B56A6FC-F1FC-AD2F-322F-462A2545D13A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57000"/>
          </a:blip>
          <a:stretch>
            <a:fillRect/>
          </a:stretch>
        </p:blipFill>
        <p:spPr>
          <a:xfrm>
            <a:off x="4493204" y="0"/>
            <a:ext cx="14743469" cy="1491454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8973677" y="5965755"/>
            <a:ext cx="257873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华文行楷" panose="02010800040101010101" charset="-122"/>
                <a:ea typeface="华文行楷" panose="02010800040101010101" charset="-122"/>
                <a:cs typeface="华文行楷" panose="02010800040101010101" charset="-122"/>
              </a:rPr>
              <a:t>汇报人：李玮杰</a:t>
            </a:r>
            <a:endParaRPr lang="en-US" altLang="zh-CN" sz="2400" dirty="0">
              <a:latin typeface="华文行楷" panose="02010800040101010101" charset="-122"/>
              <a:ea typeface="华文行楷" panose="02010800040101010101" charset="-122"/>
              <a:cs typeface="华文行楷" panose="02010800040101010101" charset="-122"/>
            </a:endParaRPr>
          </a:p>
          <a:p>
            <a:r>
              <a:rPr lang="zh-CN" altLang="en-US" sz="2400" dirty="0">
                <a:latin typeface="华文行楷" panose="02010800040101010101" charset="-122"/>
                <a:ea typeface="华文行楷" panose="02010800040101010101" charset="-122"/>
                <a:cs typeface="华文行楷" panose="02010800040101010101" charset="-122"/>
              </a:rPr>
              <a:t>日期：</a:t>
            </a:r>
            <a:r>
              <a:rPr lang="en-US" altLang="zh-CN" sz="2400" dirty="0">
                <a:latin typeface="华文行楷" panose="02010800040101010101" charset="-122"/>
                <a:ea typeface="华文行楷" panose="02010800040101010101" charset="-122"/>
                <a:cs typeface="华文行楷" panose="02010800040101010101" charset="-122"/>
              </a:rPr>
              <a:t>2024-02-17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11E88B94-96F0-335F-4346-2AA9B8E03516}"/>
              </a:ext>
            </a:extLst>
          </p:cNvPr>
          <p:cNvSpPr/>
          <p:nvPr/>
        </p:nvSpPr>
        <p:spPr>
          <a:xfrm>
            <a:off x="-956331" y="-135467"/>
            <a:ext cx="13513870" cy="2497616"/>
          </a:xfrm>
          <a:prstGeom prst="rect">
            <a:avLst/>
          </a:prstGeom>
          <a:solidFill>
            <a:srgbClr val="E8D3F5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292634" y="396212"/>
            <a:ext cx="994448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600" b="1" dirty="0">
                <a:ln>
                  <a:solidFill>
                    <a:srgbClr val="E8D3F5"/>
                  </a:solidFill>
                </a:ln>
                <a:solidFill>
                  <a:srgbClr val="7030A0"/>
                </a:solidFill>
                <a:latin typeface="+mj-ea"/>
                <a:ea typeface="+mj-ea"/>
                <a:cs typeface="宋体" panose="02010600030101010101" pitchFamily="2" charset="-122"/>
              </a:rPr>
              <a:t>《</a:t>
            </a:r>
            <a:r>
              <a:rPr lang="zh-CN" altLang="en-US" sz="9600" b="1" dirty="0">
                <a:ln>
                  <a:solidFill>
                    <a:srgbClr val="E8D3F5"/>
                  </a:solidFill>
                </a:ln>
                <a:solidFill>
                  <a:srgbClr val="7030A0"/>
                </a:solidFill>
                <a:latin typeface="+mj-ea"/>
                <a:ea typeface="+mj-ea"/>
                <a:cs typeface="宋体" panose="02010600030101010101" pitchFamily="2" charset="-122"/>
              </a:rPr>
              <a:t>暂定</a:t>
            </a:r>
            <a:r>
              <a:rPr lang="en-US" altLang="zh-CN" sz="9600" b="1" dirty="0">
                <a:ln>
                  <a:solidFill>
                    <a:srgbClr val="E8D3F5"/>
                  </a:solidFill>
                </a:ln>
                <a:solidFill>
                  <a:srgbClr val="7030A0"/>
                </a:solidFill>
                <a:latin typeface="+mj-ea"/>
                <a:ea typeface="+mj-ea"/>
                <a:cs typeface="宋体" panose="02010600030101010101" pitchFamily="2" charset="-122"/>
              </a:rPr>
              <a:t>》</a:t>
            </a:r>
            <a:endParaRPr lang="zh-CN" altLang="en-US" sz="9600" b="1" dirty="0">
              <a:ln>
                <a:solidFill>
                  <a:srgbClr val="E8D3F5"/>
                </a:solidFill>
              </a:ln>
              <a:solidFill>
                <a:srgbClr val="7030A0"/>
              </a:solidFill>
              <a:latin typeface="+mj-ea"/>
              <a:ea typeface="+mj-ea"/>
              <a:cs typeface="宋体" panose="02010600030101010101" pitchFamily="2" charset="-122"/>
            </a:endParaRPr>
          </a:p>
        </p:txBody>
      </p:sp>
      <p:pic>
        <p:nvPicPr>
          <p:cNvPr id="7" name="图片 6" descr="微信图片_20240202181306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15864" t="17469" r="23407" b="24111"/>
          <a:stretch>
            <a:fillRect/>
          </a:stretch>
        </p:blipFill>
        <p:spPr>
          <a:xfrm>
            <a:off x="9881515" y="260356"/>
            <a:ext cx="1983424" cy="1908345"/>
          </a:xfrm>
          <a:prstGeom prst="rect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:a16="http://schemas.microsoft.com/office/drawing/2014/main" id="{6C9D9969-80AC-545A-7749-DF32438877F7}"/>
              </a:ext>
            </a:extLst>
          </p:cNvPr>
          <p:cNvSpPr/>
          <p:nvPr/>
        </p:nvSpPr>
        <p:spPr>
          <a:xfrm>
            <a:off x="-744215" y="-381000"/>
            <a:ext cx="1082882" cy="2743149"/>
          </a:xfrm>
          <a:prstGeom prst="rect">
            <a:avLst/>
          </a:prstGeom>
          <a:solidFill>
            <a:srgbClr val="610FA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162EC902-F735-6C52-BBDD-AC00B2B9206B}"/>
              </a:ext>
            </a:extLst>
          </p:cNvPr>
          <p:cNvSpPr/>
          <p:nvPr/>
        </p:nvSpPr>
        <p:spPr>
          <a:xfrm>
            <a:off x="-378355" y="2893828"/>
            <a:ext cx="9352032" cy="1666713"/>
          </a:xfrm>
          <a:prstGeom prst="rect">
            <a:avLst/>
          </a:prstGeom>
          <a:solidFill>
            <a:schemeClr val="bg2"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1AAB18D9-A937-C67F-CCDF-946F8D0AD6CB}"/>
              </a:ext>
            </a:extLst>
          </p:cNvPr>
          <p:cNvGrpSpPr/>
          <p:nvPr/>
        </p:nvGrpSpPr>
        <p:grpSpPr>
          <a:xfrm>
            <a:off x="190976" y="2900811"/>
            <a:ext cx="8317021" cy="1703085"/>
            <a:chOff x="170865" y="2714553"/>
            <a:chExt cx="8317021" cy="1703085"/>
          </a:xfrm>
        </p:grpSpPr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id="{C31CE589-B087-F158-E3DC-89978A15C853}"/>
                </a:ext>
              </a:extLst>
            </p:cNvPr>
            <p:cNvSpPr txBox="1"/>
            <p:nvPr/>
          </p:nvSpPr>
          <p:spPr>
            <a:xfrm>
              <a:off x="680613" y="3401975"/>
              <a:ext cx="780727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6000" dirty="0">
                  <a:ln>
                    <a:solidFill>
                      <a:srgbClr val="E8D3F5"/>
                    </a:solidFill>
                  </a:ln>
                  <a:latin typeface="华文行楷" panose="02010800040101010101" pitchFamily="2" charset="-122"/>
                  <a:ea typeface="华文行楷" panose="02010800040101010101" pitchFamily="2" charset="-122"/>
                  <a:cs typeface="宋体" panose="02010600030101010101" pitchFamily="2" charset="-122"/>
                </a:rPr>
                <a:t>建模思路</a:t>
              </a:r>
            </a:p>
          </p:txBody>
        </p: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id="{B9FCEA87-9265-99EE-01CD-1942CEFE5D68}"/>
                </a:ext>
              </a:extLst>
            </p:cNvPr>
            <p:cNvSpPr txBox="1"/>
            <p:nvPr/>
          </p:nvSpPr>
          <p:spPr>
            <a:xfrm>
              <a:off x="170865" y="2714553"/>
              <a:ext cx="23861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>
                  <a:ln>
                    <a:solidFill>
                      <a:srgbClr val="E8D3F5"/>
                    </a:solidFill>
                  </a:ln>
                  <a:latin typeface="Transformers Movie" pitchFamily="2" charset="0"/>
                  <a:ea typeface="华文行楷" panose="02010800040101010101" pitchFamily="2" charset="-122"/>
                  <a:cs typeface="宋体" panose="02010600030101010101" pitchFamily="2" charset="-122"/>
                </a:rPr>
                <a:t>20240217</a:t>
              </a:r>
              <a:endParaRPr lang="zh-CN" altLang="en-US" sz="3600" dirty="0">
                <a:ln>
                  <a:solidFill>
                    <a:srgbClr val="E8D3F5"/>
                  </a:solidFill>
                </a:ln>
                <a:latin typeface="Transformers Movie" pitchFamily="2" charset="0"/>
                <a:ea typeface="华文行楷" panose="02010800040101010101" pitchFamily="2" charset="-122"/>
                <a:cs typeface="宋体" panose="02010600030101010101" pitchFamily="2" charset="-122"/>
              </a:endParaRPr>
            </a:p>
          </p:txBody>
        </p:sp>
      </p:grpSp>
      <p:sp>
        <p:nvSpPr>
          <p:cNvPr id="20" name="矩形 19">
            <a:extLst>
              <a:ext uri="{FF2B5EF4-FFF2-40B4-BE49-F238E27FC236}">
                <a16:creationId xmlns:a16="http://schemas.microsoft.com/office/drawing/2014/main" id="{751482AC-D872-B6C2-8CDF-00E4FB6EC5BF}"/>
              </a:ext>
            </a:extLst>
          </p:cNvPr>
          <p:cNvSpPr/>
          <p:nvPr/>
        </p:nvSpPr>
        <p:spPr>
          <a:xfrm>
            <a:off x="-510122" y="2975878"/>
            <a:ext cx="569331" cy="151144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F07EEA-B6BA-CFA3-B594-5E06ADE0DC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98CF4260-A342-CE36-E5E0-C3C352B2E9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448" y="1135088"/>
            <a:ext cx="9342626" cy="5340306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CB823B5A-8F65-8B91-3914-DE21A7F9D6A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58000"/>
          </a:blip>
          <a:srcRect l="20597" t="19333" r="17812" b="18421"/>
          <a:stretch/>
        </p:blipFill>
        <p:spPr>
          <a:xfrm>
            <a:off x="7518400" y="1739899"/>
            <a:ext cx="9080500" cy="9283701"/>
          </a:xfrm>
          <a:prstGeom prst="rect">
            <a:avLst/>
          </a:prstGeom>
        </p:spPr>
      </p:pic>
      <p:pic>
        <p:nvPicPr>
          <p:cNvPr id="7" name="图片 6" descr="微信图片_20240129134514">
            <a:extLst>
              <a:ext uri="{FF2B5EF4-FFF2-40B4-BE49-F238E27FC236}">
                <a16:creationId xmlns:a16="http://schemas.microsoft.com/office/drawing/2014/main" id="{AB3CC941-7C47-EDB5-0F1F-CCDDCAD049B9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18176" t="20185" r="25222" b="26546"/>
          <a:stretch>
            <a:fillRect/>
          </a:stretch>
        </p:blipFill>
        <p:spPr>
          <a:xfrm rot="18726692">
            <a:off x="67944" y="-10051"/>
            <a:ext cx="886460" cy="849630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75050B07-255C-82AF-0808-BC740E1A6E2B}"/>
              </a:ext>
            </a:extLst>
          </p:cNvPr>
          <p:cNvSpPr txBox="1"/>
          <p:nvPr/>
        </p:nvSpPr>
        <p:spPr>
          <a:xfrm>
            <a:off x="962448" y="91598"/>
            <a:ext cx="45324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rgbClr val="CA9BE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共培养模拟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628B07C1-6499-1BC3-1738-A63986C6700D}"/>
              </a:ext>
            </a:extLst>
          </p:cNvPr>
          <p:cNvSpPr/>
          <p:nvPr/>
        </p:nvSpPr>
        <p:spPr>
          <a:xfrm>
            <a:off x="-253433" y="844576"/>
            <a:ext cx="12563966" cy="183865"/>
          </a:xfrm>
          <a:prstGeom prst="rect">
            <a:avLst/>
          </a:prstGeom>
          <a:solidFill>
            <a:srgbClr val="CA9BE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20058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F07EEA-B6BA-CFA3-B594-5E06ADE0DC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:a16="http://schemas.microsoft.com/office/drawing/2014/main" id="{9AF08283-97F6-6F81-EE6A-C92E31A4A6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54" y="1318952"/>
            <a:ext cx="10871834" cy="488037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CB823B5A-8F65-8B91-3914-DE21A7F9D6A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58000"/>
          </a:blip>
          <a:srcRect l="20597" t="19333" r="17812" b="18421"/>
          <a:stretch/>
        </p:blipFill>
        <p:spPr>
          <a:xfrm>
            <a:off x="7518400" y="1739899"/>
            <a:ext cx="9080500" cy="9283701"/>
          </a:xfrm>
          <a:prstGeom prst="rect">
            <a:avLst/>
          </a:prstGeom>
        </p:spPr>
      </p:pic>
      <p:pic>
        <p:nvPicPr>
          <p:cNvPr id="7" name="图片 6" descr="微信图片_20240129134514">
            <a:extLst>
              <a:ext uri="{FF2B5EF4-FFF2-40B4-BE49-F238E27FC236}">
                <a16:creationId xmlns:a16="http://schemas.microsoft.com/office/drawing/2014/main" id="{AB3CC941-7C47-EDB5-0F1F-CCDDCAD049B9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18176" t="20185" r="25222" b="26546"/>
          <a:stretch>
            <a:fillRect/>
          </a:stretch>
        </p:blipFill>
        <p:spPr>
          <a:xfrm rot="18726692">
            <a:off x="67944" y="-10051"/>
            <a:ext cx="886460" cy="849630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75050B07-255C-82AF-0808-BC740E1A6E2B}"/>
              </a:ext>
            </a:extLst>
          </p:cNvPr>
          <p:cNvSpPr txBox="1"/>
          <p:nvPr/>
        </p:nvSpPr>
        <p:spPr>
          <a:xfrm>
            <a:off x="962448" y="91598"/>
            <a:ext cx="45324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rgbClr val="CA9BE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共培养模拟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628B07C1-6499-1BC3-1738-A63986C6700D}"/>
              </a:ext>
            </a:extLst>
          </p:cNvPr>
          <p:cNvSpPr/>
          <p:nvPr/>
        </p:nvSpPr>
        <p:spPr>
          <a:xfrm>
            <a:off x="-253433" y="844576"/>
            <a:ext cx="12563966" cy="183865"/>
          </a:xfrm>
          <a:prstGeom prst="rect">
            <a:avLst/>
          </a:prstGeom>
          <a:solidFill>
            <a:srgbClr val="CA9BE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16762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F07EEA-B6BA-CFA3-B594-5E06ADE0DC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id="{85862DDF-98A5-7509-3648-2A54389C68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8133" y="1228425"/>
            <a:ext cx="7410598" cy="5079386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CB823B5A-8F65-8B91-3914-DE21A7F9D6A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58000"/>
          </a:blip>
          <a:srcRect l="20597" t="19333" r="17812" b="18421"/>
          <a:stretch/>
        </p:blipFill>
        <p:spPr>
          <a:xfrm>
            <a:off x="7518400" y="1739899"/>
            <a:ext cx="9080500" cy="9283701"/>
          </a:xfrm>
          <a:prstGeom prst="rect">
            <a:avLst/>
          </a:prstGeom>
        </p:spPr>
      </p:pic>
      <p:pic>
        <p:nvPicPr>
          <p:cNvPr id="7" name="图片 6" descr="微信图片_20240129134514">
            <a:extLst>
              <a:ext uri="{FF2B5EF4-FFF2-40B4-BE49-F238E27FC236}">
                <a16:creationId xmlns:a16="http://schemas.microsoft.com/office/drawing/2014/main" id="{AB3CC941-7C47-EDB5-0F1F-CCDDCAD049B9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18176" t="20185" r="25222" b="26546"/>
          <a:stretch>
            <a:fillRect/>
          </a:stretch>
        </p:blipFill>
        <p:spPr>
          <a:xfrm rot="18726692">
            <a:off x="67944" y="-10051"/>
            <a:ext cx="886460" cy="849630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75050B07-255C-82AF-0808-BC740E1A6E2B}"/>
              </a:ext>
            </a:extLst>
          </p:cNvPr>
          <p:cNvSpPr txBox="1"/>
          <p:nvPr/>
        </p:nvSpPr>
        <p:spPr>
          <a:xfrm>
            <a:off x="962448" y="91598"/>
            <a:ext cx="45324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rgbClr val="CA9BE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发光强度模拟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628B07C1-6499-1BC3-1738-A63986C6700D}"/>
              </a:ext>
            </a:extLst>
          </p:cNvPr>
          <p:cNvSpPr/>
          <p:nvPr/>
        </p:nvSpPr>
        <p:spPr>
          <a:xfrm>
            <a:off x="-253433" y="844576"/>
            <a:ext cx="12563966" cy="183865"/>
          </a:xfrm>
          <a:prstGeom prst="rect">
            <a:avLst/>
          </a:prstGeom>
          <a:solidFill>
            <a:srgbClr val="CA9BE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C7D13903-5BB3-611D-5507-64083E3A618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35088"/>
            <a:ext cx="4526294" cy="5372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377048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ZjFmZWIzNDg2MmIzZjExOTIzMmViNTBmYTMwYTk0ZWYifQ=="/>
  <p:tag name="KSO_WPP_MARK_KEY" val="d8c98273-79af-45a8-ad09-21b57cf5866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1691</TotalTime>
  <Words>27</Words>
  <Application>Microsoft Macintosh PowerPoint</Application>
  <PresentationFormat>宽屏</PresentationFormat>
  <Paragraphs>12</Paragraphs>
  <Slides>4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0" baseType="lpstr">
      <vt:lpstr>Calibri</vt:lpstr>
      <vt:lpstr>华文行楷</vt:lpstr>
      <vt:lpstr>Transformers Movie</vt:lpstr>
      <vt:lpstr>Arial</vt:lpstr>
      <vt:lpstr>黑体</vt:lpstr>
      <vt:lpstr>Office 主题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yjy</dc:creator>
  <cp:lastModifiedBy>玮杰 李</cp:lastModifiedBy>
  <cp:revision>70</cp:revision>
  <dcterms:created xsi:type="dcterms:W3CDTF">2024-01-29T05:45:00Z</dcterms:created>
  <dcterms:modified xsi:type="dcterms:W3CDTF">2024-02-17T10:57:15Z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7C2429DFC30840CA80E7C9FEF89DFA02_12</vt:lpwstr>
  </property>
  <property fmtid="{D5CDD505-2E9C-101B-9397-08002B2CF9AE}" pid="3" name="KSOProductBuildVer">
    <vt:lpwstr>2052-11.1.0.14036</vt:lpwstr>
  </property>
</Properties>
</file>